
<file path=[Content_Types].xml><?xml version="1.0" encoding="utf-8"?>
<Types xmlns="http://schemas.openxmlformats.org/package/2006/content-types">
  <Default Extension="fntdata" ContentType="application/x-fontdata"/>
  <Default Extension="gif" ContentType="image/gif"/>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1"/>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Lst>
  <p:sldSz cx="9144000" cy="5143500" type="screen16x9"/>
  <p:notesSz cx="6858000" cy="9144000"/>
  <p:embeddedFontLst>
    <p:embeddedFont>
      <p:font typeface="Lobster" pitchFamily="2" charset="77"/>
      <p:regular r:id="rId32"/>
    </p:embeddedFont>
    <p:embeddedFont>
      <p:font typeface="Nunito" pitchFamily="2" charset="77"/>
      <p:regular r:id="rId33"/>
      <p:bold r:id="rId34"/>
      <p:italic r:id="rId35"/>
      <p:boldItalic r:id="rId36"/>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08"/>
    <p:restoredTop sz="94718"/>
  </p:normalViewPr>
  <p:slideViewPr>
    <p:cSldViewPr snapToGrid="0">
      <p:cViewPr varScale="1">
        <p:scale>
          <a:sx n="118" d="100"/>
          <a:sy n="118" d="100"/>
        </p:scale>
        <p:origin x="944" y="192"/>
      </p:cViewPr>
      <p:guideLst>
        <p:guide orient="horz" pos="162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21" Type="http://schemas.openxmlformats.org/officeDocument/2006/relationships/slide" Target="slides/slide20.xml"/><Relationship Id="rId34" Type="http://schemas.openxmlformats.org/officeDocument/2006/relationships/font" Target="fonts/font3.fntdata"/><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font" Target="fonts/font2.fntdata"/><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font" Target="fonts/font1.fntdata"/><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font" Target="fonts/font5.fntdata"/><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font" Target="fonts/font4.fntdata"/><Relationship Id="rId8" Type="http://schemas.openxmlformats.org/officeDocument/2006/relationships/slide" Target="slides/slide7.xml"/><Relationship Id="rId3" Type="http://schemas.openxmlformats.org/officeDocument/2006/relationships/slide" Target="slides/slide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lstStyle>
            <a:lvl1pPr marL="457200" lvl="0" indent="-298450">
              <a:spcBef>
                <a:spcPts val="0"/>
              </a:spcBef>
              <a:spcAft>
                <a:spcPts val="0"/>
              </a:spcAft>
              <a:buSzPts val="1100"/>
              <a:buChar char="●"/>
              <a:defRPr sz="1100"/>
            </a:lvl1pPr>
            <a:lvl2pPr marL="914400" lvl="1" indent="-298450">
              <a:spcBef>
                <a:spcPts val="0"/>
              </a:spcBef>
              <a:spcAft>
                <a:spcPts val="0"/>
              </a:spcAft>
              <a:buSzPts val="1100"/>
              <a:buChar char="○"/>
              <a:defRPr sz="1100"/>
            </a:lvl2pPr>
            <a:lvl3pPr marL="1371600" lvl="2" indent="-298450">
              <a:spcBef>
                <a:spcPts val="0"/>
              </a:spcBef>
              <a:spcAft>
                <a:spcPts val="0"/>
              </a:spcAft>
              <a:buSzPts val="1100"/>
              <a:buChar char="■"/>
              <a:defRPr sz="1100"/>
            </a:lvl3pPr>
            <a:lvl4pPr marL="1828800" lvl="3" indent="-298450">
              <a:spcBef>
                <a:spcPts val="0"/>
              </a:spcBef>
              <a:spcAft>
                <a:spcPts val="0"/>
              </a:spcAft>
              <a:buSzPts val="1100"/>
              <a:buChar char="●"/>
              <a:defRPr sz="1100"/>
            </a:lvl4pPr>
            <a:lvl5pPr marL="2286000" lvl="4" indent="-298450">
              <a:spcBef>
                <a:spcPts val="0"/>
              </a:spcBef>
              <a:spcAft>
                <a:spcPts val="0"/>
              </a:spcAft>
              <a:buSzPts val="1100"/>
              <a:buChar char="○"/>
              <a:defRPr sz="1100"/>
            </a:lvl5pPr>
            <a:lvl6pPr marL="2743200" lvl="5" indent="-298450">
              <a:spcBef>
                <a:spcPts val="0"/>
              </a:spcBef>
              <a:spcAft>
                <a:spcPts val="0"/>
              </a:spcAft>
              <a:buSzPts val="1100"/>
              <a:buChar char="■"/>
              <a:defRPr sz="1100"/>
            </a:lvl6pPr>
            <a:lvl7pPr marL="3200400" lvl="6" indent="-298450">
              <a:spcBef>
                <a:spcPts val="0"/>
              </a:spcBef>
              <a:spcAft>
                <a:spcPts val="0"/>
              </a:spcAft>
              <a:buSzPts val="1100"/>
              <a:buChar char="●"/>
              <a:defRPr sz="1100"/>
            </a:lvl7pPr>
            <a:lvl8pPr marL="3657600" lvl="7" indent="-298450">
              <a:spcBef>
                <a:spcPts val="0"/>
              </a:spcBef>
              <a:spcAft>
                <a:spcPts val="0"/>
              </a:spcAft>
              <a:buSzPts val="1100"/>
              <a:buChar char="○"/>
              <a:defRPr sz="1100"/>
            </a:lvl8pPr>
            <a:lvl9pPr marL="4114800" lvl="8" indent="-298450">
              <a:spcBef>
                <a:spcPts val="0"/>
              </a:spcBef>
              <a:spcAft>
                <a:spcPts val="0"/>
              </a:spcAft>
              <a:buSzPts val="1100"/>
              <a:buChar char="■"/>
              <a:defRPr sz="1100"/>
            </a:lvl9pPr>
          </a:lstStyle>
          <a:p>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
        <p:cNvGrpSpPr/>
        <p:nvPr/>
      </p:nvGrpSpPr>
      <p:grpSpPr>
        <a:xfrm>
          <a:off x="0" y="0"/>
          <a:ext cx="0" cy="0"/>
          <a:chOff x="0" y="0"/>
          <a:chExt cx="0" cy="0"/>
        </a:xfrm>
      </p:grpSpPr>
      <p:sp>
        <p:nvSpPr>
          <p:cNvPr id="51" name="Google Shape;51;g526d20cee0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2" name="Google Shape;52;g526d20cee0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Anticipatory set...</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1"/>
        <p:cNvGrpSpPr/>
        <p:nvPr/>
      </p:nvGrpSpPr>
      <p:grpSpPr>
        <a:xfrm>
          <a:off x="0" y="0"/>
          <a:ext cx="0" cy="0"/>
          <a:chOff x="0" y="0"/>
          <a:chExt cx="0" cy="0"/>
        </a:xfrm>
      </p:grpSpPr>
      <p:sp>
        <p:nvSpPr>
          <p:cNvPr id="122" name="Google Shape;122;g54f13f51c7_2_6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3" name="Google Shape;123;g54f13f51c7_2_6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by step</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9"/>
        <p:cNvGrpSpPr/>
        <p:nvPr/>
      </p:nvGrpSpPr>
      <p:grpSpPr>
        <a:xfrm>
          <a:off x="0" y="0"/>
          <a:ext cx="0" cy="0"/>
          <a:chOff x="0" y="0"/>
          <a:chExt cx="0" cy="0"/>
        </a:xfrm>
      </p:grpSpPr>
      <p:sp>
        <p:nvSpPr>
          <p:cNvPr id="130" name="Google Shape;130;g54f13f51c7_2_7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1" name="Google Shape;131;g54f13f51c7_2_7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of us all &amp; the photo of app</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7"/>
        <p:cNvGrpSpPr/>
        <p:nvPr/>
      </p:nvGrpSpPr>
      <p:grpSpPr>
        <a:xfrm>
          <a:off x="0" y="0"/>
          <a:ext cx="0" cy="0"/>
          <a:chOff x="0" y="0"/>
          <a:chExt cx="0" cy="0"/>
        </a:xfrm>
      </p:grpSpPr>
      <p:sp>
        <p:nvSpPr>
          <p:cNvPr id="138" name="Google Shape;138;g54f13f51c7_2_7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39" name="Google Shape;139;g54f13f51c7_2_7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6"/>
        <p:cNvGrpSpPr/>
        <p:nvPr/>
      </p:nvGrpSpPr>
      <p:grpSpPr>
        <a:xfrm>
          <a:off x="0" y="0"/>
          <a:ext cx="0" cy="0"/>
          <a:chOff x="0" y="0"/>
          <a:chExt cx="0" cy="0"/>
        </a:xfrm>
      </p:grpSpPr>
      <p:sp>
        <p:nvSpPr>
          <p:cNvPr id="147" name="Google Shape;147;g54f13f51c7_2_8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48" name="Google Shape;148;g54f13f51c7_2_8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Show our process with the photos...I will bring our group’s finished piece!</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5"/>
        <p:cNvGrpSpPr/>
        <p:nvPr/>
      </p:nvGrpSpPr>
      <p:grpSpPr>
        <a:xfrm>
          <a:off x="0" y="0"/>
          <a:ext cx="0" cy="0"/>
          <a:chOff x="0" y="0"/>
          <a:chExt cx="0" cy="0"/>
        </a:xfrm>
      </p:grpSpPr>
      <p:sp>
        <p:nvSpPr>
          <p:cNvPr id="156" name="Google Shape;156;g54f13f51c7_2_9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57" name="Google Shape;157;g54f13f51c7_2_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student group rubric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1"/>
        <p:cNvGrpSpPr/>
        <p:nvPr/>
      </p:nvGrpSpPr>
      <p:grpSpPr>
        <a:xfrm>
          <a:off x="0" y="0"/>
          <a:ext cx="0" cy="0"/>
          <a:chOff x="0" y="0"/>
          <a:chExt cx="0" cy="0"/>
        </a:xfrm>
      </p:grpSpPr>
      <p:sp>
        <p:nvSpPr>
          <p:cNvPr id="162" name="Google Shape;162;g54f13f51c7_2_9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3" name="Google Shape;163;g54f13f51c7_2_9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 rubric</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7"/>
        <p:cNvGrpSpPr/>
        <p:nvPr/>
      </p:nvGrpSpPr>
      <p:grpSpPr>
        <a:xfrm>
          <a:off x="0" y="0"/>
          <a:ext cx="0" cy="0"/>
          <a:chOff x="0" y="0"/>
          <a:chExt cx="0" cy="0"/>
        </a:xfrm>
      </p:grpSpPr>
      <p:sp>
        <p:nvSpPr>
          <p:cNvPr id="168" name="Google Shape;168;p: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69" name="Google Shape;169;p: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introducing the WHERE &amp; TIME period---and what was going on during this time period...a light discussion. RELATABLE &amp; age appropriate...relatable---being excluded</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6"/>
        <p:cNvGrpSpPr/>
        <p:nvPr/>
      </p:nvGrpSpPr>
      <p:grpSpPr>
        <a:xfrm>
          <a:off x="0" y="0"/>
          <a:ext cx="0" cy="0"/>
          <a:chOff x="0" y="0"/>
          <a:chExt cx="0" cy="0"/>
        </a:xfrm>
      </p:grpSpPr>
      <p:sp>
        <p:nvSpPr>
          <p:cNvPr id="177" name="Google Shape;177;g50a73aba47_0_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78" name="Google Shape;178;g50a73aba47_0_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emphasis on WHERE--to give more perspective….on technology abilities gave reasons for such illustrations to even happen other than flowers are pretty</a:t>
            </a:r>
            <a:endParaRPr/>
          </a:p>
          <a:p>
            <a:pPr marL="0" lvl="0" indent="0" algn="l" rtl="0">
              <a:spcBef>
                <a:spcPts val="0"/>
              </a:spcBef>
              <a:spcAft>
                <a:spcPts val="0"/>
              </a:spcAft>
              <a:buNone/>
            </a:pPr>
            <a:r>
              <a:rPr lang="en"/>
              <a:t>Antonie van Leeuwenhoek- single lense microscope</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6"/>
        <p:cNvGrpSpPr/>
        <p:nvPr/>
      </p:nvGrpSpPr>
      <p:grpSpPr>
        <a:xfrm>
          <a:off x="0" y="0"/>
          <a:ext cx="0" cy="0"/>
          <a:chOff x="0" y="0"/>
          <a:chExt cx="0" cy="0"/>
        </a:xfrm>
      </p:grpSpPr>
      <p:sp>
        <p:nvSpPr>
          <p:cNvPr id="187" name="Google Shape;187;g50a73aba47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88" name="Google Shape;188;g50a73aba47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more on WHY for the drive for botanical illustrations, explanation of importance at this time</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4"/>
        <p:cNvGrpSpPr/>
        <p:nvPr/>
      </p:nvGrpSpPr>
      <p:grpSpPr>
        <a:xfrm>
          <a:off x="0" y="0"/>
          <a:ext cx="0" cy="0"/>
          <a:chOff x="0" y="0"/>
          <a:chExt cx="0" cy="0"/>
        </a:xfrm>
      </p:grpSpPr>
      <p:sp>
        <p:nvSpPr>
          <p:cNvPr id="195" name="Google Shape;195;g50a73aba47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96" name="Google Shape;196;g50a73aba47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on one chosen artists from this time. One example of a women artist stepping above the norm and creating work opportunities for herself...</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
        <p:cNvGrpSpPr/>
        <p:nvPr/>
      </p:nvGrpSpPr>
      <p:grpSpPr>
        <a:xfrm>
          <a:off x="0" y="0"/>
          <a:ext cx="0" cy="0"/>
          <a:chOff x="0" y="0"/>
          <a:chExt cx="0" cy="0"/>
        </a:xfrm>
      </p:grpSpPr>
      <p:sp>
        <p:nvSpPr>
          <p:cNvPr id="56" name="Google Shape;56;g54f13f51c7_2_5:notes"/>
          <p:cNvSpPr>
            <a:spLocks noGrp="1" noRot="1" noChangeAspect="1"/>
          </p:cNvSpPr>
          <p:nvPr>
            <p:ph type="sldImg" idx="2"/>
          </p:nvPr>
        </p:nvSpPr>
        <p:spPr>
          <a:xfrm>
            <a:off x="381300" y="685800"/>
            <a:ext cx="6096075"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57" name="Google Shape;57;g54f13f51c7_2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Here- introducing the WHERE &amp; TIME period---and what was going on during this time period...a light discussion. RELATABLE &amp; age appropriate...relatable---being excluded</a:t>
            </a: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4"/>
        <p:cNvGrpSpPr/>
        <p:nvPr/>
      </p:nvGrpSpPr>
      <p:grpSpPr>
        <a:xfrm>
          <a:off x="0" y="0"/>
          <a:ext cx="0" cy="0"/>
          <a:chOff x="0" y="0"/>
          <a:chExt cx="0" cy="0"/>
        </a:xfrm>
      </p:grpSpPr>
      <p:sp>
        <p:nvSpPr>
          <p:cNvPr id="205" name="Google Shape;205;g51b62be01e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06" name="Google Shape;206;g51b62be01e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examples of Maria’s work</a:t>
            </a:r>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1"/>
        <p:cNvGrpSpPr/>
        <p:nvPr/>
      </p:nvGrpSpPr>
      <p:grpSpPr>
        <a:xfrm>
          <a:off x="0" y="0"/>
          <a:ext cx="0" cy="0"/>
          <a:chOff x="0" y="0"/>
          <a:chExt cx="0" cy="0"/>
        </a:xfrm>
      </p:grpSpPr>
      <p:sp>
        <p:nvSpPr>
          <p:cNvPr id="212" name="Google Shape;212;g523da2082a_0_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13" name="Google Shape;213;g523da2082a_0_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Bam</a:t>
            </a:r>
            <a:endParaRPr/>
          </a:p>
          <a:p>
            <a:pPr marL="0" lvl="0" indent="0" algn="l" rtl="0">
              <a:spcBef>
                <a:spcPts val="0"/>
              </a:spcBef>
              <a:spcAft>
                <a:spcPts val="0"/>
              </a:spcAft>
              <a:buNone/>
            </a:pPr>
            <a:r>
              <a:rPr lang="en"/>
              <a:t>List of other artists that paint flowers from different places and times for further curiosities...whatever, got rid of- unless anyone else wants to add it</a:t>
            </a:r>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0"/>
        <p:cNvGrpSpPr/>
        <p:nvPr/>
      </p:nvGrpSpPr>
      <p:grpSpPr>
        <a:xfrm>
          <a:off x="0" y="0"/>
          <a:ext cx="0" cy="0"/>
          <a:chOff x="0" y="0"/>
          <a:chExt cx="0" cy="0"/>
        </a:xfrm>
      </p:grpSpPr>
      <p:sp>
        <p:nvSpPr>
          <p:cNvPr id="221" name="Google Shape;221;g526d20cee0_0_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2" name="Google Shape;222;g526d20cee0_0_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Plant worksheet &amp; plant diagram- student handout</a:t>
            </a:r>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6"/>
        <p:cNvGrpSpPr/>
        <p:nvPr/>
      </p:nvGrpSpPr>
      <p:grpSpPr>
        <a:xfrm>
          <a:off x="0" y="0"/>
          <a:ext cx="0" cy="0"/>
          <a:chOff x="0" y="0"/>
          <a:chExt cx="0" cy="0"/>
        </a:xfrm>
      </p:grpSpPr>
      <p:sp>
        <p:nvSpPr>
          <p:cNvPr id="227" name="Google Shape;227;g526d20cee0_0_1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28" name="Google Shape;228;g526d20cee0_0_1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Lesson Plan</a:t>
            </a:r>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3"/>
        <p:cNvGrpSpPr/>
        <p:nvPr/>
      </p:nvGrpSpPr>
      <p:grpSpPr>
        <a:xfrm>
          <a:off x="0" y="0"/>
          <a:ext cx="0" cy="0"/>
          <a:chOff x="0" y="0"/>
          <a:chExt cx="0" cy="0"/>
        </a:xfrm>
      </p:grpSpPr>
      <p:sp>
        <p:nvSpPr>
          <p:cNvPr id="234" name="Google Shape;234;g526d20cee0_0_2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35" name="Google Shape;235;g526d20cee0_0_2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Step by step</a:t>
            </a:r>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1"/>
        <p:cNvGrpSpPr/>
        <p:nvPr/>
      </p:nvGrpSpPr>
      <p:grpSpPr>
        <a:xfrm>
          <a:off x="0" y="0"/>
          <a:ext cx="0" cy="0"/>
          <a:chOff x="0" y="0"/>
          <a:chExt cx="0" cy="0"/>
        </a:xfrm>
      </p:grpSpPr>
      <p:sp>
        <p:nvSpPr>
          <p:cNvPr id="242" name="Google Shape;242;g4d1c023582_0_0: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43" name="Google Shape;243;g4d1c023582_0_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Photo of us all &amp; the photo of app</a:t>
            </a:r>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9"/>
        <p:cNvGrpSpPr/>
        <p:nvPr/>
      </p:nvGrpSpPr>
      <p:grpSpPr>
        <a:xfrm>
          <a:off x="0" y="0"/>
          <a:ext cx="0" cy="0"/>
          <a:chOff x="0" y="0"/>
          <a:chExt cx="0" cy="0"/>
        </a:xfrm>
      </p:grpSpPr>
      <p:sp>
        <p:nvSpPr>
          <p:cNvPr id="250" name="Google Shape;250;g4d1c023582_1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51" name="Google Shape;251;g4d1c023582_1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8"/>
        <p:cNvGrpSpPr/>
        <p:nvPr/>
      </p:nvGrpSpPr>
      <p:grpSpPr>
        <a:xfrm>
          <a:off x="0" y="0"/>
          <a:ext cx="0" cy="0"/>
          <a:chOff x="0" y="0"/>
          <a:chExt cx="0" cy="0"/>
        </a:xfrm>
      </p:grpSpPr>
      <p:sp>
        <p:nvSpPr>
          <p:cNvPr id="259" name="Google Shape;259;g4d1c023582_1_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0" name="Google Shape;260;g4d1c023582_1_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Show our process with the photos...I will bring our group’s finished piece!</a:t>
            </a:r>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7"/>
        <p:cNvGrpSpPr/>
        <p:nvPr/>
      </p:nvGrpSpPr>
      <p:grpSpPr>
        <a:xfrm>
          <a:off x="0" y="0"/>
          <a:ext cx="0" cy="0"/>
          <a:chOff x="0" y="0"/>
          <a:chExt cx="0" cy="0"/>
        </a:xfrm>
      </p:grpSpPr>
      <p:sp>
        <p:nvSpPr>
          <p:cNvPr id="268" name="Google Shape;268;g526d20cee0_0_15: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69" name="Google Shape;269;g526d20cee0_0_15: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student group rubric </a:t>
            </a:r>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Google Shape;274;g4d1c023582_0_1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75" name="Google Shape;275;g4d1c023582_0_1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Clr>
                <a:schemeClr val="dk1"/>
              </a:buClr>
              <a:buSzPts val="1100"/>
              <a:buFont typeface="Arial"/>
              <a:buNone/>
            </a:pPr>
            <a:r>
              <a:rPr lang="en">
                <a:solidFill>
                  <a:schemeClr val="dk1"/>
                </a:solidFill>
              </a:rPr>
              <a:t>Teacher rubric</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4"/>
        <p:cNvGrpSpPr/>
        <p:nvPr/>
      </p:nvGrpSpPr>
      <p:grpSpPr>
        <a:xfrm>
          <a:off x="0" y="0"/>
          <a:ext cx="0" cy="0"/>
          <a:chOff x="0" y="0"/>
          <a:chExt cx="0" cy="0"/>
        </a:xfrm>
      </p:grpSpPr>
      <p:sp>
        <p:nvSpPr>
          <p:cNvPr id="65" name="Google Shape;65;g54f13f51c7_2_13: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6" name="Google Shape;66;g54f13f51c7_2_1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emphasis on WHERE--to give more perspective….on technology abilities gave reasons for such illustrations to even happen other than flowers are pretty</a:t>
            </a:r>
            <a:endParaRPr/>
          </a:p>
          <a:p>
            <a:pPr marL="0" lvl="0" indent="0" algn="l" rtl="0">
              <a:spcBef>
                <a:spcPts val="0"/>
              </a:spcBef>
              <a:spcAft>
                <a:spcPts val="0"/>
              </a:spcAft>
              <a:buNone/>
            </a:pPr>
            <a:r>
              <a:rPr lang="en"/>
              <a:t>Antonie van Leeuwenhoek- single lense microscope</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4"/>
        <p:cNvGrpSpPr/>
        <p:nvPr/>
      </p:nvGrpSpPr>
      <p:grpSpPr>
        <a:xfrm>
          <a:off x="0" y="0"/>
          <a:ext cx="0" cy="0"/>
          <a:chOff x="0" y="0"/>
          <a:chExt cx="0" cy="0"/>
        </a:xfrm>
      </p:grpSpPr>
      <p:sp>
        <p:nvSpPr>
          <p:cNvPr id="75" name="Google Shape;75;g54f13f51c7_2_2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76" name="Google Shape;76;g54f13f51c7_2_2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This is a more on WHY for the drive for botanical illustrations, explanation of importance at this time</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2"/>
        <p:cNvGrpSpPr/>
        <p:nvPr/>
      </p:nvGrpSpPr>
      <p:grpSpPr>
        <a:xfrm>
          <a:off x="0" y="0"/>
          <a:ext cx="0" cy="0"/>
          <a:chOff x="0" y="0"/>
          <a:chExt cx="0" cy="0"/>
        </a:xfrm>
      </p:grpSpPr>
      <p:sp>
        <p:nvSpPr>
          <p:cNvPr id="83" name="Google Shape;83;g54f13f51c7_2_29: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4" name="Google Shape;84;g54f13f51c7_2_29: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Focus on one chosen artists from this time. One example of a women artist stepping above the norm and creating work opportunities for herself...</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2"/>
        <p:cNvGrpSpPr/>
        <p:nvPr/>
      </p:nvGrpSpPr>
      <p:grpSpPr>
        <a:xfrm>
          <a:off x="0" y="0"/>
          <a:ext cx="0" cy="0"/>
          <a:chOff x="0" y="0"/>
          <a:chExt cx="0" cy="0"/>
        </a:xfrm>
      </p:grpSpPr>
      <p:sp>
        <p:nvSpPr>
          <p:cNvPr id="93" name="Google Shape;93;g54f13f51c7_2_38: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4" name="Google Shape;94;g54f13f51c7_2_3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More examples of Maria’s work</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9"/>
        <p:cNvGrpSpPr/>
        <p:nvPr/>
      </p:nvGrpSpPr>
      <p:grpSpPr>
        <a:xfrm>
          <a:off x="0" y="0"/>
          <a:ext cx="0" cy="0"/>
          <a:chOff x="0" y="0"/>
          <a:chExt cx="0" cy="0"/>
        </a:xfrm>
      </p:grpSpPr>
      <p:sp>
        <p:nvSpPr>
          <p:cNvPr id="100" name="Google Shape;100;g54f13f51c7_2_44: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1" name="Google Shape;101;g54f13f51c7_2_4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Bam</a:t>
            </a:r>
            <a:endParaRPr/>
          </a:p>
          <a:p>
            <a:pPr marL="0" lvl="0" indent="0" algn="l" rtl="0">
              <a:spcBef>
                <a:spcPts val="0"/>
              </a:spcBef>
              <a:spcAft>
                <a:spcPts val="0"/>
              </a:spcAft>
              <a:buNone/>
            </a:pPr>
            <a:r>
              <a:rPr lang="en"/>
              <a:t>List of other artists that paint flowers from different places and times for further curiosities...whatever, got rid of- unless anyone else wants to add it</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8"/>
        <p:cNvGrpSpPr/>
        <p:nvPr/>
      </p:nvGrpSpPr>
      <p:grpSpPr>
        <a:xfrm>
          <a:off x="0" y="0"/>
          <a:ext cx="0" cy="0"/>
          <a:chOff x="0" y="0"/>
          <a:chExt cx="0" cy="0"/>
        </a:xfrm>
      </p:grpSpPr>
      <p:sp>
        <p:nvSpPr>
          <p:cNvPr id="109" name="Google Shape;109;g54f13f51c7_2_52: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0" name="Google Shape;110;g54f13f51c7_2_52: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Plant worksheet &amp; plant diagram- student handout</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g54f13f51c7_2_57:notes"/>
          <p:cNvSpPr>
            <a:spLocks noGrp="1" noRot="1" noChangeAspect="1"/>
          </p:cNvSpPr>
          <p:nvPr>
            <p:ph type="sldImg" idx="2"/>
          </p:nvPr>
        </p:nvSpPr>
        <p:spPr>
          <a:xfrm>
            <a:off x="3813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16" name="Google Shape;116;g54f13f51c7_2_57: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Teacher Lesson Plan</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311708" y="744575"/>
            <a:ext cx="8520600" cy="2052600"/>
          </a:xfrm>
          <a:prstGeom prst="rect">
            <a:avLst/>
          </a:prstGeom>
        </p:spPr>
        <p:txBody>
          <a:bodyPr spcFirstLastPara="1" wrap="square" lIns="91425" tIns="91425" rIns="91425" bIns="91425" anchor="b" anchorCtr="0"/>
          <a:lstStyle>
            <a:lvl1pPr lvl="0" algn="ctr">
              <a:spcBef>
                <a:spcPts val="0"/>
              </a:spcBef>
              <a:spcAft>
                <a:spcPts val="0"/>
              </a:spcAft>
              <a:buSzPts val="5200"/>
              <a:buNone/>
              <a:defRPr sz="5200"/>
            </a:lvl1pPr>
            <a:lvl2pPr lvl="1" algn="ctr">
              <a:spcBef>
                <a:spcPts val="0"/>
              </a:spcBef>
              <a:spcAft>
                <a:spcPts val="0"/>
              </a:spcAft>
              <a:buSzPts val="5200"/>
              <a:buNone/>
              <a:defRPr sz="5200"/>
            </a:lvl2pPr>
            <a:lvl3pPr lvl="2" algn="ctr">
              <a:spcBef>
                <a:spcPts val="0"/>
              </a:spcBef>
              <a:spcAft>
                <a:spcPts val="0"/>
              </a:spcAft>
              <a:buSzPts val="5200"/>
              <a:buNone/>
              <a:defRPr sz="5200"/>
            </a:lvl3pPr>
            <a:lvl4pPr lvl="3" algn="ctr">
              <a:spcBef>
                <a:spcPts val="0"/>
              </a:spcBef>
              <a:spcAft>
                <a:spcPts val="0"/>
              </a:spcAft>
              <a:buSzPts val="5200"/>
              <a:buNone/>
              <a:defRPr sz="5200"/>
            </a:lvl4pPr>
            <a:lvl5pPr lvl="4" algn="ctr">
              <a:spcBef>
                <a:spcPts val="0"/>
              </a:spcBef>
              <a:spcAft>
                <a:spcPts val="0"/>
              </a:spcAft>
              <a:buSzPts val="5200"/>
              <a:buNone/>
              <a:defRPr sz="5200"/>
            </a:lvl5pPr>
            <a:lvl6pPr lvl="5" algn="ctr">
              <a:spcBef>
                <a:spcPts val="0"/>
              </a:spcBef>
              <a:spcAft>
                <a:spcPts val="0"/>
              </a:spcAft>
              <a:buSzPts val="5200"/>
              <a:buNone/>
              <a:defRPr sz="5200"/>
            </a:lvl6pPr>
            <a:lvl7pPr lvl="6" algn="ctr">
              <a:spcBef>
                <a:spcPts val="0"/>
              </a:spcBef>
              <a:spcAft>
                <a:spcPts val="0"/>
              </a:spcAft>
              <a:buSzPts val="5200"/>
              <a:buNone/>
              <a:defRPr sz="5200"/>
            </a:lvl7pPr>
            <a:lvl8pPr lvl="7" algn="ctr">
              <a:spcBef>
                <a:spcPts val="0"/>
              </a:spcBef>
              <a:spcAft>
                <a:spcPts val="0"/>
              </a:spcAft>
              <a:buSzPts val="5200"/>
              <a:buNone/>
              <a:defRPr sz="5200"/>
            </a:lvl8pPr>
            <a:lvl9pPr lvl="8" algn="ctr">
              <a:spcBef>
                <a:spcPts val="0"/>
              </a:spcBef>
              <a:spcAft>
                <a:spcPts val="0"/>
              </a:spcAft>
              <a:buSzPts val="5200"/>
              <a:buNone/>
              <a:defRPr sz="5200"/>
            </a:lvl9pPr>
          </a:lstStyle>
          <a:p>
            <a:endParaRPr/>
          </a:p>
        </p:txBody>
      </p:sp>
      <p:sp>
        <p:nvSpPr>
          <p:cNvPr id="11" name="Google Shape;11;p2"/>
          <p:cNvSpPr txBox="1">
            <a:spLocks noGrp="1"/>
          </p:cNvSpPr>
          <p:nvPr>
            <p:ph type="subTitle" idx="1"/>
          </p:nvPr>
        </p:nvSpPr>
        <p:spPr>
          <a:xfrm>
            <a:off x="311700" y="2834125"/>
            <a:ext cx="8520600" cy="7926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800"/>
              <a:buNone/>
              <a:defRPr sz="2800"/>
            </a:lvl1pPr>
            <a:lvl2pPr lvl="1" algn="ctr">
              <a:lnSpc>
                <a:spcPct val="100000"/>
              </a:lnSpc>
              <a:spcBef>
                <a:spcPts val="0"/>
              </a:spcBef>
              <a:spcAft>
                <a:spcPts val="0"/>
              </a:spcAft>
              <a:buSzPts val="2800"/>
              <a:buNone/>
              <a:defRPr sz="2800"/>
            </a:lvl2pPr>
            <a:lvl3pPr lvl="2" algn="ctr">
              <a:lnSpc>
                <a:spcPct val="100000"/>
              </a:lnSpc>
              <a:spcBef>
                <a:spcPts val="0"/>
              </a:spcBef>
              <a:spcAft>
                <a:spcPts val="0"/>
              </a:spcAft>
              <a:buSzPts val="2800"/>
              <a:buNone/>
              <a:defRPr sz="2800"/>
            </a:lvl3pPr>
            <a:lvl4pPr lvl="3" algn="ctr">
              <a:lnSpc>
                <a:spcPct val="100000"/>
              </a:lnSpc>
              <a:spcBef>
                <a:spcPts val="0"/>
              </a:spcBef>
              <a:spcAft>
                <a:spcPts val="0"/>
              </a:spcAft>
              <a:buSzPts val="2800"/>
              <a:buNone/>
              <a:defRPr sz="2800"/>
            </a:lvl4pPr>
            <a:lvl5pPr lvl="4" algn="ctr">
              <a:lnSpc>
                <a:spcPct val="100000"/>
              </a:lnSpc>
              <a:spcBef>
                <a:spcPts val="0"/>
              </a:spcBef>
              <a:spcAft>
                <a:spcPts val="0"/>
              </a:spcAft>
              <a:buSzPts val="2800"/>
              <a:buNone/>
              <a:defRPr sz="2800"/>
            </a:lvl5pPr>
            <a:lvl6pPr lvl="5" algn="ctr">
              <a:lnSpc>
                <a:spcPct val="100000"/>
              </a:lnSpc>
              <a:spcBef>
                <a:spcPts val="0"/>
              </a:spcBef>
              <a:spcAft>
                <a:spcPts val="0"/>
              </a:spcAft>
              <a:buSzPts val="2800"/>
              <a:buNone/>
              <a:defRPr sz="2800"/>
            </a:lvl6pPr>
            <a:lvl7pPr lvl="6" algn="ctr">
              <a:lnSpc>
                <a:spcPct val="100000"/>
              </a:lnSpc>
              <a:spcBef>
                <a:spcPts val="0"/>
              </a:spcBef>
              <a:spcAft>
                <a:spcPts val="0"/>
              </a:spcAft>
              <a:buSzPts val="2800"/>
              <a:buNone/>
              <a:defRPr sz="2800"/>
            </a:lvl7pPr>
            <a:lvl8pPr lvl="7" algn="ctr">
              <a:lnSpc>
                <a:spcPct val="100000"/>
              </a:lnSpc>
              <a:spcBef>
                <a:spcPts val="0"/>
              </a:spcBef>
              <a:spcAft>
                <a:spcPts val="0"/>
              </a:spcAft>
              <a:buSzPts val="2800"/>
              <a:buNone/>
              <a:defRPr sz="2800"/>
            </a:lvl8pPr>
            <a:lvl9pPr lvl="8" algn="ctr">
              <a:lnSpc>
                <a:spcPct val="100000"/>
              </a:lnSpc>
              <a:spcBef>
                <a:spcPts val="0"/>
              </a:spcBef>
              <a:spcAft>
                <a:spcPts val="0"/>
              </a:spcAft>
              <a:buSzPts val="2800"/>
              <a:buNone/>
              <a:defRPr sz="2800"/>
            </a:lvl9pPr>
          </a:lstStyle>
          <a:p>
            <a:endParaRPr/>
          </a:p>
        </p:txBody>
      </p:sp>
      <p:sp>
        <p:nvSpPr>
          <p:cNvPr id="12" name="Google Shape;12;p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44"/>
        <p:cNvGrpSpPr/>
        <p:nvPr/>
      </p:nvGrpSpPr>
      <p:grpSpPr>
        <a:xfrm>
          <a:off x="0" y="0"/>
          <a:ext cx="0" cy="0"/>
          <a:chOff x="0" y="0"/>
          <a:chExt cx="0" cy="0"/>
        </a:xfrm>
      </p:grpSpPr>
      <p:sp>
        <p:nvSpPr>
          <p:cNvPr id="45" name="Google Shape;45;p11"/>
          <p:cNvSpPr txBox="1">
            <a:spLocks noGrp="1"/>
          </p:cNvSpPr>
          <p:nvPr>
            <p:ph type="title" hasCustomPrompt="1"/>
          </p:nvPr>
        </p:nvSpPr>
        <p:spPr>
          <a:xfrm>
            <a:off x="311700" y="1106125"/>
            <a:ext cx="8520600" cy="1963500"/>
          </a:xfrm>
          <a:prstGeom prst="rect">
            <a:avLst/>
          </a:prstGeom>
        </p:spPr>
        <p:txBody>
          <a:bodyPr spcFirstLastPara="1" wrap="square" lIns="91425" tIns="91425" rIns="91425" bIns="91425" anchor="b" anchorCtr="0"/>
          <a:lstStyle>
            <a:lvl1pPr lvl="0" algn="ctr">
              <a:spcBef>
                <a:spcPts val="0"/>
              </a:spcBef>
              <a:spcAft>
                <a:spcPts val="0"/>
              </a:spcAft>
              <a:buSzPts val="12000"/>
              <a:buNone/>
              <a:defRPr sz="12000"/>
            </a:lvl1pPr>
            <a:lvl2pPr lvl="1" algn="ctr">
              <a:spcBef>
                <a:spcPts val="0"/>
              </a:spcBef>
              <a:spcAft>
                <a:spcPts val="0"/>
              </a:spcAft>
              <a:buSzPts val="12000"/>
              <a:buNone/>
              <a:defRPr sz="12000"/>
            </a:lvl2pPr>
            <a:lvl3pPr lvl="2" algn="ctr">
              <a:spcBef>
                <a:spcPts val="0"/>
              </a:spcBef>
              <a:spcAft>
                <a:spcPts val="0"/>
              </a:spcAft>
              <a:buSzPts val="12000"/>
              <a:buNone/>
              <a:defRPr sz="12000"/>
            </a:lvl3pPr>
            <a:lvl4pPr lvl="3" algn="ctr">
              <a:spcBef>
                <a:spcPts val="0"/>
              </a:spcBef>
              <a:spcAft>
                <a:spcPts val="0"/>
              </a:spcAft>
              <a:buSzPts val="12000"/>
              <a:buNone/>
              <a:defRPr sz="12000"/>
            </a:lvl4pPr>
            <a:lvl5pPr lvl="4" algn="ctr">
              <a:spcBef>
                <a:spcPts val="0"/>
              </a:spcBef>
              <a:spcAft>
                <a:spcPts val="0"/>
              </a:spcAft>
              <a:buSzPts val="12000"/>
              <a:buNone/>
              <a:defRPr sz="12000"/>
            </a:lvl5pPr>
            <a:lvl6pPr lvl="5" algn="ctr">
              <a:spcBef>
                <a:spcPts val="0"/>
              </a:spcBef>
              <a:spcAft>
                <a:spcPts val="0"/>
              </a:spcAft>
              <a:buSzPts val="12000"/>
              <a:buNone/>
              <a:defRPr sz="12000"/>
            </a:lvl6pPr>
            <a:lvl7pPr lvl="6" algn="ctr">
              <a:spcBef>
                <a:spcPts val="0"/>
              </a:spcBef>
              <a:spcAft>
                <a:spcPts val="0"/>
              </a:spcAft>
              <a:buSzPts val="12000"/>
              <a:buNone/>
              <a:defRPr sz="12000"/>
            </a:lvl7pPr>
            <a:lvl8pPr lvl="7" algn="ctr">
              <a:spcBef>
                <a:spcPts val="0"/>
              </a:spcBef>
              <a:spcAft>
                <a:spcPts val="0"/>
              </a:spcAft>
              <a:buSzPts val="12000"/>
              <a:buNone/>
              <a:defRPr sz="12000"/>
            </a:lvl8pPr>
            <a:lvl9pPr lvl="8" algn="ctr">
              <a:spcBef>
                <a:spcPts val="0"/>
              </a:spcBef>
              <a:spcAft>
                <a:spcPts val="0"/>
              </a:spcAft>
              <a:buSzPts val="12000"/>
              <a:buNone/>
              <a:defRPr sz="12000"/>
            </a:lvl9pPr>
          </a:lstStyle>
          <a:p>
            <a:r>
              <a:t>xx%</a:t>
            </a:r>
          </a:p>
        </p:txBody>
      </p:sp>
      <p:sp>
        <p:nvSpPr>
          <p:cNvPr id="46" name="Google Shape;46;p11"/>
          <p:cNvSpPr txBox="1">
            <a:spLocks noGrp="1"/>
          </p:cNvSpPr>
          <p:nvPr>
            <p:ph type="body" idx="1"/>
          </p:nvPr>
        </p:nvSpPr>
        <p:spPr>
          <a:xfrm>
            <a:off x="311700" y="3152225"/>
            <a:ext cx="8520600" cy="1300800"/>
          </a:xfrm>
          <a:prstGeom prst="rect">
            <a:avLst/>
          </a:prstGeom>
        </p:spPr>
        <p:txBody>
          <a:bodyPr spcFirstLastPara="1" wrap="square" lIns="91425" tIns="91425" rIns="91425" bIns="91425" anchor="t" anchorCtr="0"/>
          <a:lstStyle>
            <a:lvl1pPr marL="457200" lvl="0" indent="-342900" algn="ctr">
              <a:spcBef>
                <a:spcPts val="0"/>
              </a:spcBef>
              <a:spcAft>
                <a:spcPts val="0"/>
              </a:spcAft>
              <a:buSzPts val="1800"/>
              <a:buChar char="●"/>
              <a:defRPr/>
            </a:lvl1pPr>
            <a:lvl2pPr marL="914400" lvl="1" indent="-317500" algn="ctr">
              <a:spcBef>
                <a:spcPts val="1600"/>
              </a:spcBef>
              <a:spcAft>
                <a:spcPts val="0"/>
              </a:spcAft>
              <a:buSzPts val="1400"/>
              <a:buChar char="○"/>
              <a:defRPr/>
            </a:lvl2pPr>
            <a:lvl3pPr marL="1371600" lvl="2" indent="-317500" algn="ctr">
              <a:spcBef>
                <a:spcPts val="1600"/>
              </a:spcBef>
              <a:spcAft>
                <a:spcPts val="0"/>
              </a:spcAft>
              <a:buSzPts val="1400"/>
              <a:buChar char="■"/>
              <a:defRPr/>
            </a:lvl3pPr>
            <a:lvl4pPr marL="1828800" lvl="3" indent="-317500" algn="ctr">
              <a:spcBef>
                <a:spcPts val="1600"/>
              </a:spcBef>
              <a:spcAft>
                <a:spcPts val="0"/>
              </a:spcAft>
              <a:buSzPts val="1400"/>
              <a:buChar char="●"/>
              <a:defRPr/>
            </a:lvl4pPr>
            <a:lvl5pPr marL="2286000" lvl="4" indent="-317500" algn="ctr">
              <a:spcBef>
                <a:spcPts val="1600"/>
              </a:spcBef>
              <a:spcAft>
                <a:spcPts val="0"/>
              </a:spcAft>
              <a:buSzPts val="1400"/>
              <a:buChar char="○"/>
              <a:defRPr/>
            </a:lvl5pPr>
            <a:lvl6pPr marL="2743200" lvl="5" indent="-317500" algn="ctr">
              <a:spcBef>
                <a:spcPts val="1600"/>
              </a:spcBef>
              <a:spcAft>
                <a:spcPts val="0"/>
              </a:spcAft>
              <a:buSzPts val="1400"/>
              <a:buChar char="■"/>
              <a:defRPr/>
            </a:lvl6pPr>
            <a:lvl7pPr marL="3200400" lvl="6" indent="-317500" algn="ctr">
              <a:spcBef>
                <a:spcPts val="1600"/>
              </a:spcBef>
              <a:spcAft>
                <a:spcPts val="0"/>
              </a:spcAft>
              <a:buSzPts val="1400"/>
              <a:buChar char="●"/>
              <a:defRPr/>
            </a:lvl7pPr>
            <a:lvl8pPr marL="3657600" lvl="7" indent="-317500" algn="ctr">
              <a:spcBef>
                <a:spcPts val="1600"/>
              </a:spcBef>
              <a:spcAft>
                <a:spcPts val="0"/>
              </a:spcAft>
              <a:buSzPts val="1400"/>
              <a:buChar char="○"/>
              <a:defRPr/>
            </a:lvl8pPr>
            <a:lvl9pPr marL="4114800" lvl="8" indent="-317500" algn="ctr">
              <a:spcBef>
                <a:spcPts val="1600"/>
              </a:spcBef>
              <a:spcAft>
                <a:spcPts val="1600"/>
              </a:spcAft>
              <a:buSzPts val="1400"/>
              <a:buChar char="■"/>
              <a:defRPr/>
            </a:lvl9pPr>
          </a:lstStyle>
          <a:p>
            <a:endParaRPr/>
          </a:p>
        </p:txBody>
      </p:sp>
      <p:sp>
        <p:nvSpPr>
          <p:cNvPr id="47" name="Google Shape;47;p11"/>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48"/>
        <p:cNvGrpSpPr/>
        <p:nvPr/>
      </p:nvGrpSpPr>
      <p:grpSpPr>
        <a:xfrm>
          <a:off x="0" y="0"/>
          <a:ext cx="0" cy="0"/>
          <a:chOff x="0" y="0"/>
          <a:chExt cx="0" cy="0"/>
        </a:xfrm>
      </p:grpSpPr>
      <p:sp>
        <p:nvSpPr>
          <p:cNvPr id="49" name="Google Shape;49;p12"/>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13"/>
        <p:cNvGrpSpPr/>
        <p:nvPr/>
      </p:nvGrpSpPr>
      <p:grpSpPr>
        <a:xfrm>
          <a:off x="0" y="0"/>
          <a:ext cx="0" cy="0"/>
          <a:chOff x="0" y="0"/>
          <a:chExt cx="0" cy="0"/>
        </a:xfrm>
      </p:grpSpPr>
      <p:sp>
        <p:nvSpPr>
          <p:cNvPr id="14" name="Google Shape;14;p3"/>
          <p:cNvSpPr txBox="1">
            <a:spLocks noGrp="1"/>
          </p:cNvSpPr>
          <p:nvPr>
            <p:ph type="title"/>
          </p:nvPr>
        </p:nvSpPr>
        <p:spPr>
          <a:xfrm>
            <a:off x="311700" y="2150850"/>
            <a:ext cx="8520600" cy="841800"/>
          </a:xfrm>
          <a:prstGeom prst="rect">
            <a:avLst/>
          </a:prstGeom>
        </p:spPr>
        <p:txBody>
          <a:bodyPr spcFirstLastPara="1" wrap="square" lIns="91425" tIns="91425" rIns="91425" bIns="91425" anchor="ctr" anchorCtr="0"/>
          <a:lstStyle>
            <a:lvl1pPr lvl="0" algn="ctr">
              <a:spcBef>
                <a:spcPts val="0"/>
              </a:spcBef>
              <a:spcAft>
                <a:spcPts val="0"/>
              </a:spcAft>
              <a:buSzPts val="3600"/>
              <a:buNone/>
              <a:defRPr sz="3600"/>
            </a:lvl1pPr>
            <a:lvl2pPr lvl="1" algn="ctr">
              <a:spcBef>
                <a:spcPts val="0"/>
              </a:spcBef>
              <a:spcAft>
                <a:spcPts val="0"/>
              </a:spcAft>
              <a:buSzPts val="3600"/>
              <a:buNone/>
              <a:defRPr sz="3600"/>
            </a:lvl2pPr>
            <a:lvl3pPr lvl="2" algn="ctr">
              <a:spcBef>
                <a:spcPts val="0"/>
              </a:spcBef>
              <a:spcAft>
                <a:spcPts val="0"/>
              </a:spcAft>
              <a:buSzPts val="3600"/>
              <a:buNone/>
              <a:defRPr sz="3600"/>
            </a:lvl3pPr>
            <a:lvl4pPr lvl="3" algn="ctr">
              <a:spcBef>
                <a:spcPts val="0"/>
              </a:spcBef>
              <a:spcAft>
                <a:spcPts val="0"/>
              </a:spcAft>
              <a:buSzPts val="3600"/>
              <a:buNone/>
              <a:defRPr sz="3600"/>
            </a:lvl4pPr>
            <a:lvl5pPr lvl="4" algn="ctr">
              <a:spcBef>
                <a:spcPts val="0"/>
              </a:spcBef>
              <a:spcAft>
                <a:spcPts val="0"/>
              </a:spcAft>
              <a:buSzPts val="3600"/>
              <a:buNone/>
              <a:defRPr sz="3600"/>
            </a:lvl5pPr>
            <a:lvl6pPr lvl="5" algn="ctr">
              <a:spcBef>
                <a:spcPts val="0"/>
              </a:spcBef>
              <a:spcAft>
                <a:spcPts val="0"/>
              </a:spcAft>
              <a:buSzPts val="3600"/>
              <a:buNone/>
              <a:defRPr sz="3600"/>
            </a:lvl6pPr>
            <a:lvl7pPr lvl="6" algn="ctr">
              <a:spcBef>
                <a:spcPts val="0"/>
              </a:spcBef>
              <a:spcAft>
                <a:spcPts val="0"/>
              </a:spcAft>
              <a:buSzPts val="3600"/>
              <a:buNone/>
              <a:defRPr sz="3600"/>
            </a:lvl7pPr>
            <a:lvl8pPr lvl="7" algn="ctr">
              <a:spcBef>
                <a:spcPts val="0"/>
              </a:spcBef>
              <a:spcAft>
                <a:spcPts val="0"/>
              </a:spcAft>
              <a:buSzPts val="3600"/>
              <a:buNone/>
              <a:defRPr sz="3600"/>
            </a:lvl8pPr>
            <a:lvl9pPr lvl="8" algn="ctr">
              <a:spcBef>
                <a:spcPts val="0"/>
              </a:spcBef>
              <a:spcAft>
                <a:spcPts val="0"/>
              </a:spcAft>
              <a:buSzPts val="3600"/>
              <a:buNone/>
              <a:defRPr sz="3600"/>
            </a:lvl9pPr>
          </a:lstStyle>
          <a:p>
            <a:endParaRPr/>
          </a:p>
        </p:txBody>
      </p:sp>
      <p:sp>
        <p:nvSpPr>
          <p:cNvPr id="15" name="Google Shape;15;p3"/>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16"/>
        <p:cNvGrpSpPr/>
        <p:nvPr/>
      </p:nvGrpSpPr>
      <p:grpSpPr>
        <a:xfrm>
          <a:off x="0" y="0"/>
          <a:ext cx="0" cy="0"/>
          <a:chOff x="0" y="0"/>
          <a:chExt cx="0" cy="0"/>
        </a:xfrm>
      </p:grpSpPr>
      <p:sp>
        <p:nvSpPr>
          <p:cNvPr id="17" name="Google Shape;17;p4"/>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18" name="Google Shape;18;p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19" name="Google Shape;19;p4"/>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20"/>
        <p:cNvGrpSpPr/>
        <p:nvPr/>
      </p:nvGrpSpPr>
      <p:grpSpPr>
        <a:xfrm>
          <a:off x="0" y="0"/>
          <a:ext cx="0" cy="0"/>
          <a:chOff x="0" y="0"/>
          <a:chExt cx="0" cy="0"/>
        </a:xfrm>
      </p:grpSpPr>
      <p:sp>
        <p:nvSpPr>
          <p:cNvPr id="21" name="Google Shape;21;p5"/>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2" name="Google Shape;22;p5"/>
          <p:cNvSpPr txBox="1">
            <a:spLocks noGrp="1"/>
          </p:cNvSpPr>
          <p:nvPr>
            <p:ph type="body" idx="1"/>
          </p:nvPr>
        </p:nvSpPr>
        <p:spPr>
          <a:xfrm>
            <a:off x="3117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3" name="Google Shape;23;p5"/>
          <p:cNvSpPr txBox="1">
            <a:spLocks noGrp="1"/>
          </p:cNvSpPr>
          <p:nvPr>
            <p:ph type="body" idx="2"/>
          </p:nvPr>
        </p:nvSpPr>
        <p:spPr>
          <a:xfrm>
            <a:off x="4832400" y="1152475"/>
            <a:ext cx="3999900" cy="3416400"/>
          </a:xfrm>
          <a:prstGeom prst="rect">
            <a:avLst/>
          </a:prstGeom>
        </p:spPr>
        <p:txBody>
          <a:bodyPr spcFirstLastPara="1" wrap="square" lIns="91425" tIns="91425" rIns="91425" bIns="91425" anchor="t" anchorCtr="0"/>
          <a:lstStyle>
            <a:lvl1pPr marL="457200" lvl="0" indent="-317500">
              <a:spcBef>
                <a:spcPts val="0"/>
              </a:spcBef>
              <a:spcAft>
                <a:spcPts val="0"/>
              </a:spcAft>
              <a:buSzPts val="1400"/>
              <a:buChar char="●"/>
              <a:defRPr sz="14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24" name="Google Shape;24;p5"/>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25"/>
        <p:cNvGrpSpPr/>
        <p:nvPr/>
      </p:nvGrpSpPr>
      <p:grpSpPr>
        <a:xfrm>
          <a:off x="0" y="0"/>
          <a:ext cx="0" cy="0"/>
          <a:chOff x="0" y="0"/>
          <a:chExt cx="0" cy="0"/>
        </a:xfrm>
      </p:grpSpPr>
      <p:sp>
        <p:nvSpPr>
          <p:cNvPr id="26" name="Google Shape;26;p6"/>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lstStyle>
            <a:lvl1pPr lvl="0">
              <a:spcBef>
                <a:spcPts val="0"/>
              </a:spcBef>
              <a:spcAft>
                <a:spcPts val="0"/>
              </a:spcAft>
              <a:buSzPts val="2800"/>
              <a:buNone/>
              <a:defRPr/>
            </a:lvl1pPr>
            <a:lvl2pPr lvl="1">
              <a:spcBef>
                <a:spcPts val="0"/>
              </a:spcBef>
              <a:spcAft>
                <a:spcPts val="0"/>
              </a:spcAft>
              <a:buSzPts val="2800"/>
              <a:buNone/>
              <a:defRPr/>
            </a:lvl2pPr>
            <a:lvl3pPr lvl="2">
              <a:spcBef>
                <a:spcPts val="0"/>
              </a:spcBef>
              <a:spcAft>
                <a:spcPts val="0"/>
              </a:spcAft>
              <a:buSzPts val="2800"/>
              <a:buNone/>
              <a:defRPr/>
            </a:lvl3pPr>
            <a:lvl4pPr lvl="3">
              <a:spcBef>
                <a:spcPts val="0"/>
              </a:spcBef>
              <a:spcAft>
                <a:spcPts val="0"/>
              </a:spcAft>
              <a:buSzPts val="2800"/>
              <a:buNone/>
              <a:defRPr/>
            </a:lvl4pPr>
            <a:lvl5pPr lvl="4">
              <a:spcBef>
                <a:spcPts val="0"/>
              </a:spcBef>
              <a:spcAft>
                <a:spcPts val="0"/>
              </a:spcAft>
              <a:buSzPts val="2800"/>
              <a:buNone/>
              <a:defRPr/>
            </a:lvl5pPr>
            <a:lvl6pPr lvl="5">
              <a:spcBef>
                <a:spcPts val="0"/>
              </a:spcBef>
              <a:spcAft>
                <a:spcPts val="0"/>
              </a:spcAft>
              <a:buSzPts val="2800"/>
              <a:buNone/>
              <a:defRPr/>
            </a:lvl6pPr>
            <a:lvl7pPr lvl="6">
              <a:spcBef>
                <a:spcPts val="0"/>
              </a:spcBef>
              <a:spcAft>
                <a:spcPts val="0"/>
              </a:spcAft>
              <a:buSzPts val="2800"/>
              <a:buNone/>
              <a:defRPr/>
            </a:lvl7pPr>
            <a:lvl8pPr lvl="7">
              <a:spcBef>
                <a:spcPts val="0"/>
              </a:spcBef>
              <a:spcAft>
                <a:spcPts val="0"/>
              </a:spcAft>
              <a:buSzPts val="2800"/>
              <a:buNone/>
              <a:defRPr/>
            </a:lvl8pPr>
            <a:lvl9pPr lvl="8">
              <a:spcBef>
                <a:spcPts val="0"/>
              </a:spcBef>
              <a:spcAft>
                <a:spcPts val="0"/>
              </a:spcAft>
              <a:buSzPts val="2800"/>
              <a:buNone/>
              <a:defRPr/>
            </a:lvl9pPr>
          </a:lstStyle>
          <a:p>
            <a:endParaRPr/>
          </a:p>
        </p:txBody>
      </p:sp>
      <p:sp>
        <p:nvSpPr>
          <p:cNvPr id="27" name="Google Shape;27;p6"/>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28"/>
        <p:cNvGrpSpPr/>
        <p:nvPr/>
      </p:nvGrpSpPr>
      <p:grpSpPr>
        <a:xfrm>
          <a:off x="0" y="0"/>
          <a:ext cx="0" cy="0"/>
          <a:chOff x="0" y="0"/>
          <a:chExt cx="0" cy="0"/>
        </a:xfrm>
      </p:grpSpPr>
      <p:sp>
        <p:nvSpPr>
          <p:cNvPr id="29" name="Google Shape;29;p7"/>
          <p:cNvSpPr txBox="1">
            <a:spLocks noGrp="1"/>
          </p:cNvSpPr>
          <p:nvPr>
            <p:ph type="title"/>
          </p:nvPr>
        </p:nvSpPr>
        <p:spPr>
          <a:xfrm>
            <a:off x="311700" y="555600"/>
            <a:ext cx="2808000" cy="755700"/>
          </a:xfrm>
          <a:prstGeom prst="rect">
            <a:avLst/>
          </a:prstGeom>
        </p:spPr>
        <p:txBody>
          <a:bodyPr spcFirstLastPara="1" wrap="square" lIns="91425" tIns="91425" rIns="91425" bIns="91425" anchor="b" anchorCtr="0"/>
          <a:lstStyle>
            <a:lvl1pPr lvl="0">
              <a:spcBef>
                <a:spcPts val="0"/>
              </a:spcBef>
              <a:spcAft>
                <a:spcPts val="0"/>
              </a:spcAft>
              <a:buSzPts val="2400"/>
              <a:buNone/>
              <a:defRPr sz="2400"/>
            </a:lvl1pPr>
            <a:lvl2pPr lvl="1">
              <a:spcBef>
                <a:spcPts val="0"/>
              </a:spcBef>
              <a:spcAft>
                <a:spcPts val="0"/>
              </a:spcAft>
              <a:buSzPts val="2400"/>
              <a:buNone/>
              <a:defRPr sz="2400"/>
            </a:lvl2pPr>
            <a:lvl3pPr lvl="2">
              <a:spcBef>
                <a:spcPts val="0"/>
              </a:spcBef>
              <a:spcAft>
                <a:spcPts val="0"/>
              </a:spcAft>
              <a:buSzPts val="2400"/>
              <a:buNone/>
              <a:defRPr sz="2400"/>
            </a:lvl3pPr>
            <a:lvl4pPr lvl="3">
              <a:spcBef>
                <a:spcPts val="0"/>
              </a:spcBef>
              <a:spcAft>
                <a:spcPts val="0"/>
              </a:spcAft>
              <a:buSzPts val="2400"/>
              <a:buNone/>
              <a:defRPr sz="2400"/>
            </a:lvl4pPr>
            <a:lvl5pPr lvl="4">
              <a:spcBef>
                <a:spcPts val="0"/>
              </a:spcBef>
              <a:spcAft>
                <a:spcPts val="0"/>
              </a:spcAft>
              <a:buSzPts val="2400"/>
              <a:buNone/>
              <a:defRPr sz="2400"/>
            </a:lvl5pPr>
            <a:lvl6pPr lvl="5">
              <a:spcBef>
                <a:spcPts val="0"/>
              </a:spcBef>
              <a:spcAft>
                <a:spcPts val="0"/>
              </a:spcAft>
              <a:buSzPts val="2400"/>
              <a:buNone/>
              <a:defRPr sz="2400"/>
            </a:lvl6pPr>
            <a:lvl7pPr lvl="6">
              <a:spcBef>
                <a:spcPts val="0"/>
              </a:spcBef>
              <a:spcAft>
                <a:spcPts val="0"/>
              </a:spcAft>
              <a:buSzPts val="2400"/>
              <a:buNone/>
              <a:defRPr sz="2400"/>
            </a:lvl7pPr>
            <a:lvl8pPr lvl="7">
              <a:spcBef>
                <a:spcPts val="0"/>
              </a:spcBef>
              <a:spcAft>
                <a:spcPts val="0"/>
              </a:spcAft>
              <a:buSzPts val="2400"/>
              <a:buNone/>
              <a:defRPr sz="2400"/>
            </a:lvl8pPr>
            <a:lvl9pPr lvl="8">
              <a:spcBef>
                <a:spcPts val="0"/>
              </a:spcBef>
              <a:spcAft>
                <a:spcPts val="0"/>
              </a:spcAft>
              <a:buSzPts val="2400"/>
              <a:buNone/>
              <a:defRPr sz="2400"/>
            </a:lvl9pPr>
          </a:lstStyle>
          <a:p>
            <a:endParaRPr/>
          </a:p>
        </p:txBody>
      </p:sp>
      <p:sp>
        <p:nvSpPr>
          <p:cNvPr id="30" name="Google Shape;30;p7"/>
          <p:cNvSpPr txBox="1">
            <a:spLocks noGrp="1"/>
          </p:cNvSpPr>
          <p:nvPr>
            <p:ph type="body" idx="1"/>
          </p:nvPr>
        </p:nvSpPr>
        <p:spPr>
          <a:xfrm>
            <a:off x="311700" y="1389600"/>
            <a:ext cx="2808000" cy="3179400"/>
          </a:xfrm>
          <a:prstGeom prst="rect">
            <a:avLst/>
          </a:prstGeom>
        </p:spPr>
        <p:txBody>
          <a:bodyPr spcFirstLastPara="1" wrap="square" lIns="91425" tIns="91425" rIns="91425" bIns="91425" anchor="t" anchorCtr="0"/>
          <a:lstStyle>
            <a:lvl1pPr marL="457200" lvl="0" indent="-304800">
              <a:spcBef>
                <a:spcPts val="0"/>
              </a:spcBef>
              <a:spcAft>
                <a:spcPts val="0"/>
              </a:spcAft>
              <a:buSzPts val="1200"/>
              <a:buChar char="●"/>
              <a:defRPr sz="1200"/>
            </a:lvl1pPr>
            <a:lvl2pPr marL="914400" lvl="1" indent="-304800">
              <a:spcBef>
                <a:spcPts val="1600"/>
              </a:spcBef>
              <a:spcAft>
                <a:spcPts val="0"/>
              </a:spcAft>
              <a:buSzPts val="1200"/>
              <a:buChar char="○"/>
              <a:defRPr sz="1200"/>
            </a:lvl2pPr>
            <a:lvl3pPr marL="1371600" lvl="2" indent="-304800">
              <a:spcBef>
                <a:spcPts val="1600"/>
              </a:spcBef>
              <a:spcAft>
                <a:spcPts val="0"/>
              </a:spcAft>
              <a:buSzPts val="1200"/>
              <a:buChar char="■"/>
              <a:defRPr sz="1200"/>
            </a:lvl3pPr>
            <a:lvl4pPr marL="1828800" lvl="3" indent="-304800">
              <a:spcBef>
                <a:spcPts val="1600"/>
              </a:spcBef>
              <a:spcAft>
                <a:spcPts val="0"/>
              </a:spcAft>
              <a:buSzPts val="1200"/>
              <a:buChar char="●"/>
              <a:defRPr sz="1200"/>
            </a:lvl4pPr>
            <a:lvl5pPr marL="2286000" lvl="4" indent="-304800">
              <a:spcBef>
                <a:spcPts val="1600"/>
              </a:spcBef>
              <a:spcAft>
                <a:spcPts val="0"/>
              </a:spcAft>
              <a:buSzPts val="1200"/>
              <a:buChar char="○"/>
              <a:defRPr sz="1200"/>
            </a:lvl5pPr>
            <a:lvl6pPr marL="2743200" lvl="5" indent="-304800">
              <a:spcBef>
                <a:spcPts val="1600"/>
              </a:spcBef>
              <a:spcAft>
                <a:spcPts val="0"/>
              </a:spcAft>
              <a:buSzPts val="1200"/>
              <a:buChar char="■"/>
              <a:defRPr sz="1200"/>
            </a:lvl6pPr>
            <a:lvl7pPr marL="3200400" lvl="6" indent="-304800">
              <a:spcBef>
                <a:spcPts val="1600"/>
              </a:spcBef>
              <a:spcAft>
                <a:spcPts val="0"/>
              </a:spcAft>
              <a:buSzPts val="1200"/>
              <a:buChar char="●"/>
              <a:defRPr sz="1200"/>
            </a:lvl7pPr>
            <a:lvl8pPr marL="3657600" lvl="7" indent="-304800">
              <a:spcBef>
                <a:spcPts val="1600"/>
              </a:spcBef>
              <a:spcAft>
                <a:spcPts val="0"/>
              </a:spcAft>
              <a:buSzPts val="1200"/>
              <a:buChar char="○"/>
              <a:defRPr sz="1200"/>
            </a:lvl8pPr>
            <a:lvl9pPr marL="4114800" lvl="8" indent="-304800">
              <a:spcBef>
                <a:spcPts val="1600"/>
              </a:spcBef>
              <a:spcAft>
                <a:spcPts val="1600"/>
              </a:spcAft>
              <a:buSzPts val="1200"/>
              <a:buChar char="■"/>
              <a:defRPr sz="1200"/>
            </a:lvl9pPr>
          </a:lstStyle>
          <a:p>
            <a:endParaRPr/>
          </a:p>
        </p:txBody>
      </p:sp>
      <p:sp>
        <p:nvSpPr>
          <p:cNvPr id="31" name="Google Shape;31;p7"/>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32"/>
        <p:cNvGrpSpPr/>
        <p:nvPr/>
      </p:nvGrpSpPr>
      <p:grpSpPr>
        <a:xfrm>
          <a:off x="0" y="0"/>
          <a:ext cx="0" cy="0"/>
          <a:chOff x="0" y="0"/>
          <a:chExt cx="0" cy="0"/>
        </a:xfrm>
      </p:grpSpPr>
      <p:sp>
        <p:nvSpPr>
          <p:cNvPr id="33" name="Google Shape;33;p8"/>
          <p:cNvSpPr txBox="1">
            <a:spLocks noGrp="1"/>
          </p:cNvSpPr>
          <p:nvPr>
            <p:ph type="title"/>
          </p:nvPr>
        </p:nvSpPr>
        <p:spPr>
          <a:xfrm>
            <a:off x="490250" y="450150"/>
            <a:ext cx="6367800" cy="4090800"/>
          </a:xfrm>
          <a:prstGeom prst="rect">
            <a:avLst/>
          </a:prstGeom>
        </p:spPr>
        <p:txBody>
          <a:bodyPr spcFirstLastPara="1" wrap="square" lIns="91425" tIns="91425" rIns="91425" bIns="91425" anchor="ctr" anchorCtr="0"/>
          <a:lstStyle>
            <a:lvl1pPr lvl="0">
              <a:spcBef>
                <a:spcPts val="0"/>
              </a:spcBef>
              <a:spcAft>
                <a:spcPts val="0"/>
              </a:spcAft>
              <a:buSzPts val="4800"/>
              <a:buNone/>
              <a:defRPr sz="4800"/>
            </a:lvl1pPr>
            <a:lvl2pPr lvl="1">
              <a:spcBef>
                <a:spcPts val="0"/>
              </a:spcBef>
              <a:spcAft>
                <a:spcPts val="0"/>
              </a:spcAft>
              <a:buSzPts val="4800"/>
              <a:buNone/>
              <a:defRPr sz="4800"/>
            </a:lvl2pPr>
            <a:lvl3pPr lvl="2">
              <a:spcBef>
                <a:spcPts val="0"/>
              </a:spcBef>
              <a:spcAft>
                <a:spcPts val="0"/>
              </a:spcAft>
              <a:buSzPts val="4800"/>
              <a:buNone/>
              <a:defRPr sz="4800"/>
            </a:lvl3pPr>
            <a:lvl4pPr lvl="3">
              <a:spcBef>
                <a:spcPts val="0"/>
              </a:spcBef>
              <a:spcAft>
                <a:spcPts val="0"/>
              </a:spcAft>
              <a:buSzPts val="4800"/>
              <a:buNone/>
              <a:defRPr sz="4800"/>
            </a:lvl4pPr>
            <a:lvl5pPr lvl="4">
              <a:spcBef>
                <a:spcPts val="0"/>
              </a:spcBef>
              <a:spcAft>
                <a:spcPts val="0"/>
              </a:spcAft>
              <a:buSzPts val="4800"/>
              <a:buNone/>
              <a:defRPr sz="4800"/>
            </a:lvl5pPr>
            <a:lvl6pPr lvl="5">
              <a:spcBef>
                <a:spcPts val="0"/>
              </a:spcBef>
              <a:spcAft>
                <a:spcPts val="0"/>
              </a:spcAft>
              <a:buSzPts val="4800"/>
              <a:buNone/>
              <a:defRPr sz="4800"/>
            </a:lvl6pPr>
            <a:lvl7pPr lvl="6">
              <a:spcBef>
                <a:spcPts val="0"/>
              </a:spcBef>
              <a:spcAft>
                <a:spcPts val="0"/>
              </a:spcAft>
              <a:buSzPts val="4800"/>
              <a:buNone/>
              <a:defRPr sz="4800"/>
            </a:lvl7pPr>
            <a:lvl8pPr lvl="7">
              <a:spcBef>
                <a:spcPts val="0"/>
              </a:spcBef>
              <a:spcAft>
                <a:spcPts val="0"/>
              </a:spcAft>
              <a:buSzPts val="4800"/>
              <a:buNone/>
              <a:defRPr sz="4800"/>
            </a:lvl8pPr>
            <a:lvl9pPr lvl="8">
              <a:spcBef>
                <a:spcPts val="0"/>
              </a:spcBef>
              <a:spcAft>
                <a:spcPts val="0"/>
              </a:spcAft>
              <a:buSzPts val="4800"/>
              <a:buNone/>
              <a:defRPr sz="4800"/>
            </a:lvl9pPr>
          </a:lstStyle>
          <a:p>
            <a:endParaRPr/>
          </a:p>
        </p:txBody>
      </p:sp>
      <p:sp>
        <p:nvSpPr>
          <p:cNvPr id="34" name="Google Shape;34;p8"/>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35"/>
        <p:cNvGrpSpPr/>
        <p:nvPr/>
      </p:nvGrpSpPr>
      <p:grpSpPr>
        <a:xfrm>
          <a:off x="0" y="0"/>
          <a:ext cx="0" cy="0"/>
          <a:chOff x="0" y="0"/>
          <a:chExt cx="0" cy="0"/>
        </a:xfrm>
      </p:grpSpPr>
      <p:sp>
        <p:nvSpPr>
          <p:cNvPr id="36" name="Google Shape;36;p9"/>
          <p:cNvSpPr/>
          <p:nvPr/>
        </p:nvSpPr>
        <p:spPr>
          <a:xfrm>
            <a:off x="4572000" y="-125"/>
            <a:ext cx="4572000" cy="51435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a:p>
        </p:txBody>
      </p:sp>
      <p:sp>
        <p:nvSpPr>
          <p:cNvPr id="37" name="Google Shape;37;p9"/>
          <p:cNvSpPr txBox="1">
            <a:spLocks noGrp="1"/>
          </p:cNvSpPr>
          <p:nvPr>
            <p:ph type="title"/>
          </p:nvPr>
        </p:nvSpPr>
        <p:spPr>
          <a:xfrm>
            <a:off x="265500" y="1233175"/>
            <a:ext cx="4045200" cy="1482300"/>
          </a:xfrm>
          <a:prstGeom prst="rect">
            <a:avLst/>
          </a:prstGeom>
        </p:spPr>
        <p:txBody>
          <a:bodyPr spcFirstLastPara="1" wrap="square" lIns="91425" tIns="91425" rIns="91425" bIns="91425" anchor="b" anchorCtr="0"/>
          <a:lstStyle>
            <a:lvl1pPr lvl="0" algn="ctr">
              <a:spcBef>
                <a:spcPts val="0"/>
              </a:spcBef>
              <a:spcAft>
                <a:spcPts val="0"/>
              </a:spcAft>
              <a:buSzPts val="4200"/>
              <a:buNone/>
              <a:defRPr sz="4200"/>
            </a:lvl1pPr>
            <a:lvl2pPr lvl="1" algn="ctr">
              <a:spcBef>
                <a:spcPts val="0"/>
              </a:spcBef>
              <a:spcAft>
                <a:spcPts val="0"/>
              </a:spcAft>
              <a:buSzPts val="4200"/>
              <a:buNone/>
              <a:defRPr sz="4200"/>
            </a:lvl2pPr>
            <a:lvl3pPr lvl="2" algn="ctr">
              <a:spcBef>
                <a:spcPts val="0"/>
              </a:spcBef>
              <a:spcAft>
                <a:spcPts val="0"/>
              </a:spcAft>
              <a:buSzPts val="4200"/>
              <a:buNone/>
              <a:defRPr sz="4200"/>
            </a:lvl3pPr>
            <a:lvl4pPr lvl="3" algn="ctr">
              <a:spcBef>
                <a:spcPts val="0"/>
              </a:spcBef>
              <a:spcAft>
                <a:spcPts val="0"/>
              </a:spcAft>
              <a:buSzPts val="4200"/>
              <a:buNone/>
              <a:defRPr sz="4200"/>
            </a:lvl4pPr>
            <a:lvl5pPr lvl="4" algn="ctr">
              <a:spcBef>
                <a:spcPts val="0"/>
              </a:spcBef>
              <a:spcAft>
                <a:spcPts val="0"/>
              </a:spcAft>
              <a:buSzPts val="4200"/>
              <a:buNone/>
              <a:defRPr sz="4200"/>
            </a:lvl5pPr>
            <a:lvl6pPr lvl="5" algn="ctr">
              <a:spcBef>
                <a:spcPts val="0"/>
              </a:spcBef>
              <a:spcAft>
                <a:spcPts val="0"/>
              </a:spcAft>
              <a:buSzPts val="4200"/>
              <a:buNone/>
              <a:defRPr sz="4200"/>
            </a:lvl6pPr>
            <a:lvl7pPr lvl="6" algn="ctr">
              <a:spcBef>
                <a:spcPts val="0"/>
              </a:spcBef>
              <a:spcAft>
                <a:spcPts val="0"/>
              </a:spcAft>
              <a:buSzPts val="4200"/>
              <a:buNone/>
              <a:defRPr sz="4200"/>
            </a:lvl7pPr>
            <a:lvl8pPr lvl="7" algn="ctr">
              <a:spcBef>
                <a:spcPts val="0"/>
              </a:spcBef>
              <a:spcAft>
                <a:spcPts val="0"/>
              </a:spcAft>
              <a:buSzPts val="4200"/>
              <a:buNone/>
              <a:defRPr sz="4200"/>
            </a:lvl8pPr>
            <a:lvl9pPr lvl="8" algn="ctr">
              <a:spcBef>
                <a:spcPts val="0"/>
              </a:spcBef>
              <a:spcAft>
                <a:spcPts val="0"/>
              </a:spcAft>
              <a:buSzPts val="4200"/>
              <a:buNone/>
              <a:defRPr sz="4200"/>
            </a:lvl9pPr>
          </a:lstStyle>
          <a:p>
            <a:endParaRPr/>
          </a:p>
        </p:txBody>
      </p:sp>
      <p:sp>
        <p:nvSpPr>
          <p:cNvPr id="38" name="Google Shape;38;p9"/>
          <p:cNvSpPr txBox="1">
            <a:spLocks noGrp="1"/>
          </p:cNvSpPr>
          <p:nvPr>
            <p:ph type="subTitle" idx="1"/>
          </p:nvPr>
        </p:nvSpPr>
        <p:spPr>
          <a:xfrm>
            <a:off x="265500" y="2803075"/>
            <a:ext cx="4045200" cy="1235100"/>
          </a:xfrm>
          <a:prstGeom prst="rect">
            <a:avLst/>
          </a:prstGeom>
        </p:spPr>
        <p:txBody>
          <a:bodyPr spcFirstLastPara="1" wrap="square" lIns="91425" tIns="91425" rIns="91425" bIns="91425" anchor="t" anchorCtr="0"/>
          <a:lstStyle>
            <a:lvl1pPr lvl="0" algn="ctr">
              <a:lnSpc>
                <a:spcPct val="100000"/>
              </a:lnSpc>
              <a:spcBef>
                <a:spcPts val="0"/>
              </a:spcBef>
              <a:spcAft>
                <a:spcPts val="0"/>
              </a:spcAft>
              <a:buSzPts val="2100"/>
              <a:buNone/>
              <a:defRPr sz="2100"/>
            </a:lvl1pPr>
            <a:lvl2pPr lvl="1" algn="ctr">
              <a:lnSpc>
                <a:spcPct val="100000"/>
              </a:lnSpc>
              <a:spcBef>
                <a:spcPts val="0"/>
              </a:spcBef>
              <a:spcAft>
                <a:spcPts val="0"/>
              </a:spcAft>
              <a:buSzPts val="2100"/>
              <a:buNone/>
              <a:defRPr sz="2100"/>
            </a:lvl2pPr>
            <a:lvl3pPr lvl="2" algn="ctr">
              <a:lnSpc>
                <a:spcPct val="100000"/>
              </a:lnSpc>
              <a:spcBef>
                <a:spcPts val="0"/>
              </a:spcBef>
              <a:spcAft>
                <a:spcPts val="0"/>
              </a:spcAft>
              <a:buSzPts val="2100"/>
              <a:buNone/>
              <a:defRPr sz="2100"/>
            </a:lvl3pPr>
            <a:lvl4pPr lvl="3" algn="ctr">
              <a:lnSpc>
                <a:spcPct val="100000"/>
              </a:lnSpc>
              <a:spcBef>
                <a:spcPts val="0"/>
              </a:spcBef>
              <a:spcAft>
                <a:spcPts val="0"/>
              </a:spcAft>
              <a:buSzPts val="2100"/>
              <a:buNone/>
              <a:defRPr sz="2100"/>
            </a:lvl4pPr>
            <a:lvl5pPr lvl="4" algn="ctr">
              <a:lnSpc>
                <a:spcPct val="100000"/>
              </a:lnSpc>
              <a:spcBef>
                <a:spcPts val="0"/>
              </a:spcBef>
              <a:spcAft>
                <a:spcPts val="0"/>
              </a:spcAft>
              <a:buSzPts val="2100"/>
              <a:buNone/>
              <a:defRPr sz="2100"/>
            </a:lvl5pPr>
            <a:lvl6pPr lvl="5" algn="ctr">
              <a:lnSpc>
                <a:spcPct val="100000"/>
              </a:lnSpc>
              <a:spcBef>
                <a:spcPts val="0"/>
              </a:spcBef>
              <a:spcAft>
                <a:spcPts val="0"/>
              </a:spcAft>
              <a:buSzPts val="2100"/>
              <a:buNone/>
              <a:defRPr sz="2100"/>
            </a:lvl6pPr>
            <a:lvl7pPr lvl="6" algn="ctr">
              <a:lnSpc>
                <a:spcPct val="100000"/>
              </a:lnSpc>
              <a:spcBef>
                <a:spcPts val="0"/>
              </a:spcBef>
              <a:spcAft>
                <a:spcPts val="0"/>
              </a:spcAft>
              <a:buSzPts val="2100"/>
              <a:buNone/>
              <a:defRPr sz="2100"/>
            </a:lvl7pPr>
            <a:lvl8pPr lvl="7" algn="ctr">
              <a:lnSpc>
                <a:spcPct val="100000"/>
              </a:lnSpc>
              <a:spcBef>
                <a:spcPts val="0"/>
              </a:spcBef>
              <a:spcAft>
                <a:spcPts val="0"/>
              </a:spcAft>
              <a:buSzPts val="2100"/>
              <a:buNone/>
              <a:defRPr sz="2100"/>
            </a:lvl8pPr>
            <a:lvl9pPr lvl="8" algn="ctr">
              <a:lnSpc>
                <a:spcPct val="100000"/>
              </a:lnSpc>
              <a:spcBef>
                <a:spcPts val="0"/>
              </a:spcBef>
              <a:spcAft>
                <a:spcPts val="0"/>
              </a:spcAft>
              <a:buSzPts val="2100"/>
              <a:buNone/>
              <a:defRPr sz="2100"/>
            </a:lvl9pPr>
          </a:lstStyle>
          <a:p>
            <a:endParaRPr/>
          </a:p>
        </p:txBody>
      </p:sp>
      <p:sp>
        <p:nvSpPr>
          <p:cNvPr id="39" name="Google Shape;39;p9"/>
          <p:cNvSpPr txBox="1">
            <a:spLocks noGrp="1"/>
          </p:cNvSpPr>
          <p:nvPr>
            <p:ph type="body" idx="2"/>
          </p:nvPr>
        </p:nvSpPr>
        <p:spPr>
          <a:xfrm>
            <a:off x="4939500" y="724075"/>
            <a:ext cx="3837000" cy="3695100"/>
          </a:xfrm>
          <a:prstGeom prst="rect">
            <a:avLst/>
          </a:prstGeom>
        </p:spPr>
        <p:txBody>
          <a:bodyPr spcFirstLastPara="1" wrap="square" lIns="91425" tIns="91425" rIns="91425" bIns="91425" anchor="ctr" anchorCtr="0"/>
          <a:lstStyle>
            <a:lvl1pPr marL="457200" lvl="0" indent="-342900">
              <a:spcBef>
                <a:spcPts val="0"/>
              </a:spcBef>
              <a:spcAft>
                <a:spcPts val="0"/>
              </a:spcAft>
              <a:buSzPts val="1800"/>
              <a:buChar char="●"/>
              <a:defRPr/>
            </a:lvl1pPr>
            <a:lvl2pPr marL="914400" lvl="1" indent="-317500">
              <a:spcBef>
                <a:spcPts val="1600"/>
              </a:spcBef>
              <a:spcAft>
                <a:spcPts val="0"/>
              </a:spcAft>
              <a:buSzPts val="1400"/>
              <a:buChar char="○"/>
              <a:defRPr/>
            </a:lvl2pPr>
            <a:lvl3pPr marL="1371600" lvl="2" indent="-317500">
              <a:spcBef>
                <a:spcPts val="1600"/>
              </a:spcBef>
              <a:spcAft>
                <a:spcPts val="0"/>
              </a:spcAft>
              <a:buSzPts val="1400"/>
              <a:buChar char="■"/>
              <a:defRPr/>
            </a:lvl3pPr>
            <a:lvl4pPr marL="1828800" lvl="3" indent="-317500">
              <a:spcBef>
                <a:spcPts val="1600"/>
              </a:spcBef>
              <a:spcAft>
                <a:spcPts val="0"/>
              </a:spcAft>
              <a:buSzPts val="1400"/>
              <a:buChar char="●"/>
              <a:defRPr/>
            </a:lvl4pPr>
            <a:lvl5pPr marL="2286000" lvl="4" indent="-317500">
              <a:spcBef>
                <a:spcPts val="1600"/>
              </a:spcBef>
              <a:spcAft>
                <a:spcPts val="0"/>
              </a:spcAft>
              <a:buSzPts val="1400"/>
              <a:buChar char="○"/>
              <a:defRPr/>
            </a:lvl5pPr>
            <a:lvl6pPr marL="2743200" lvl="5" indent="-317500">
              <a:spcBef>
                <a:spcPts val="1600"/>
              </a:spcBef>
              <a:spcAft>
                <a:spcPts val="0"/>
              </a:spcAft>
              <a:buSzPts val="1400"/>
              <a:buChar char="■"/>
              <a:defRPr/>
            </a:lvl6pPr>
            <a:lvl7pPr marL="3200400" lvl="6" indent="-317500">
              <a:spcBef>
                <a:spcPts val="1600"/>
              </a:spcBef>
              <a:spcAft>
                <a:spcPts val="0"/>
              </a:spcAft>
              <a:buSzPts val="1400"/>
              <a:buChar char="●"/>
              <a:defRPr/>
            </a:lvl7pPr>
            <a:lvl8pPr marL="3657600" lvl="7" indent="-317500">
              <a:spcBef>
                <a:spcPts val="1600"/>
              </a:spcBef>
              <a:spcAft>
                <a:spcPts val="0"/>
              </a:spcAft>
              <a:buSzPts val="1400"/>
              <a:buChar char="○"/>
              <a:defRPr/>
            </a:lvl8pPr>
            <a:lvl9pPr marL="4114800" lvl="8" indent="-317500">
              <a:spcBef>
                <a:spcPts val="1600"/>
              </a:spcBef>
              <a:spcAft>
                <a:spcPts val="1600"/>
              </a:spcAft>
              <a:buSzPts val="1400"/>
              <a:buChar char="■"/>
              <a:defRPr/>
            </a:lvl9pPr>
          </a:lstStyle>
          <a:p>
            <a:endParaRPr/>
          </a:p>
        </p:txBody>
      </p:sp>
      <p:sp>
        <p:nvSpPr>
          <p:cNvPr id="40" name="Google Shape;40;p9"/>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41"/>
        <p:cNvGrpSpPr/>
        <p:nvPr/>
      </p:nvGrpSpPr>
      <p:grpSpPr>
        <a:xfrm>
          <a:off x="0" y="0"/>
          <a:ext cx="0" cy="0"/>
          <a:chOff x="0" y="0"/>
          <a:chExt cx="0" cy="0"/>
        </a:xfrm>
      </p:grpSpPr>
      <p:sp>
        <p:nvSpPr>
          <p:cNvPr id="42" name="Google Shape;42;p10"/>
          <p:cNvSpPr txBox="1">
            <a:spLocks noGrp="1"/>
          </p:cNvSpPr>
          <p:nvPr>
            <p:ph type="body" idx="1"/>
          </p:nvPr>
        </p:nvSpPr>
        <p:spPr>
          <a:xfrm>
            <a:off x="311700" y="4230575"/>
            <a:ext cx="5998800" cy="605100"/>
          </a:xfrm>
          <a:prstGeom prst="rect">
            <a:avLst/>
          </a:prstGeom>
        </p:spPr>
        <p:txBody>
          <a:bodyPr spcFirstLastPara="1" wrap="square" lIns="91425" tIns="91425" rIns="91425" bIns="91425" anchor="ctr" anchorCtr="0"/>
          <a:lstStyle>
            <a:lvl1pPr marL="457200" lvl="0" indent="-228600">
              <a:lnSpc>
                <a:spcPct val="100000"/>
              </a:lnSpc>
              <a:spcBef>
                <a:spcPts val="0"/>
              </a:spcBef>
              <a:spcAft>
                <a:spcPts val="0"/>
              </a:spcAft>
              <a:buSzPts val="1800"/>
              <a:buNone/>
              <a:defRPr/>
            </a:lvl1pPr>
          </a:lstStyle>
          <a:p>
            <a:endParaRPr/>
          </a:p>
        </p:txBody>
      </p:sp>
      <p:sp>
        <p:nvSpPr>
          <p:cNvPr id="43" name="Google Shape;43;p10"/>
          <p:cNvSpPr txBox="1">
            <a:spLocks noGrp="1"/>
          </p:cNvSpPr>
          <p:nvPr>
            <p:ph type="sldNum" idx="12"/>
          </p:nvPr>
        </p:nvSpPr>
        <p:spPr>
          <a:xfrm>
            <a:off x="8472458" y="4663217"/>
            <a:ext cx="548700" cy="393600"/>
          </a:xfrm>
          <a:prstGeom prst="rect">
            <a:avLst/>
          </a:prstGeom>
        </p:spPr>
        <p:txBody>
          <a:bodyPr spcFirstLastPara="1" wrap="square" lIns="91425" tIns="91425" rIns="91425" bIns="91425" anchor="ctr"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simple-light-2">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311700" y="445025"/>
            <a:ext cx="8520600" cy="572700"/>
          </a:xfrm>
          <a:prstGeom prst="rect">
            <a:avLst/>
          </a:prstGeom>
          <a:noFill/>
          <a:ln>
            <a:noFill/>
          </a:ln>
        </p:spPr>
        <p:txBody>
          <a:bodyPr spcFirstLastPara="1" wrap="square" lIns="91425" tIns="91425" rIns="91425" bIns="91425" anchor="t" anchorCtr="0"/>
          <a:lstStyle>
            <a:lvl1pPr lvl="0">
              <a:spcBef>
                <a:spcPts val="0"/>
              </a:spcBef>
              <a:spcAft>
                <a:spcPts val="0"/>
              </a:spcAft>
              <a:buClr>
                <a:schemeClr val="dk1"/>
              </a:buClr>
              <a:buSzPts val="2800"/>
              <a:buNone/>
              <a:defRPr sz="2800">
                <a:solidFill>
                  <a:schemeClr val="dk1"/>
                </a:solidFill>
              </a:defRPr>
            </a:lvl1pPr>
            <a:lvl2pPr lvl="1">
              <a:spcBef>
                <a:spcPts val="0"/>
              </a:spcBef>
              <a:spcAft>
                <a:spcPts val="0"/>
              </a:spcAft>
              <a:buClr>
                <a:schemeClr val="dk1"/>
              </a:buClr>
              <a:buSzPts val="2800"/>
              <a:buNone/>
              <a:defRPr sz="2800">
                <a:solidFill>
                  <a:schemeClr val="dk1"/>
                </a:solidFill>
              </a:defRPr>
            </a:lvl2pPr>
            <a:lvl3pPr lvl="2">
              <a:spcBef>
                <a:spcPts val="0"/>
              </a:spcBef>
              <a:spcAft>
                <a:spcPts val="0"/>
              </a:spcAft>
              <a:buClr>
                <a:schemeClr val="dk1"/>
              </a:buClr>
              <a:buSzPts val="2800"/>
              <a:buNone/>
              <a:defRPr sz="2800">
                <a:solidFill>
                  <a:schemeClr val="dk1"/>
                </a:solidFill>
              </a:defRPr>
            </a:lvl3pPr>
            <a:lvl4pPr lvl="3">
              <a:spcBef>
                <a:spcPts val="0"/>
              </a:spcBef>
              <a:spcAft>
                <a:spcPts val="0"/>
              </a:spcAft>
              <a:buClr>
                <a:schemeClr val="dk1"/>
              </a:buClr>
              <a:buSzPts val="2800"/>
              <a:buNone/>
              <a:defRPr sz="2800">
                <a:solidFill>
                  <a:schemeClr val="dk1"/>
                </a:solidFill>
              </a:defRPr>
            </a:lvl4pPr>
            <a:lvl5pPr lvl="4">
              <a:spcBef>
                <a:spcPts val="0"/>
              </a:spcBef>
              <a:spcAft>
                <a:spcPts val="0"/>
              </a:spcAft>
              <a:buClr>
                <a:schemeClr val="dk1"/>
              </a:buClr>
              <a:buSzPts val="2800"/>
              <a:buNone/>
              <a:defRPr sz="2800">
                <a:solidFill>
                  <a:schemeClr val="dk1"/>
                </a:solidFill>
              </a:defRPr>
            </a:lvl5pPr>
            <a:lvl6pPr lvl="5">
              <a:spcBef>
                <a:spcPts val="0"/>
              </a:spcBef>
              <a:spcAft>
                <a:spcPts val="0"/>
              </a:spcAft>
              <a:buClr>
                <a:schemeClr val="dk1"/>
              </a:buClr>
              <a:buSzPts val="2800"/>
              <a:buNone/>
              <a:defRPr sz="2800">
                <a:solidFill>
                  <a:schemeClr val="dk1"/>
                </a:solidFill>
              </a:defRPr>
            </a:lvl6pPr>
            <a:lvl7pPr lvl="6">
              <a:spcBef>
                <a:spcPts val="0"/>
              </a:spcBef>
              <a:spcAft>
                <a:spcPts val="0"/>
              </a:spcAft>
              <a:buClr>
                <a:schemeClr val="dk1"/>
              </a:buClr>
              <a:buSzPts val="2800"/>
              <a:buNone/>
              <a:defRPr sz="2800">
                <a:solidFill>
                  <a:schemeClr val="dk1"/>
                </a:solidFill>
              </a:defRPr>
            </a:lvl7pPr>
            <a:lvl8pPr lvl="7">
              <a:spcBef>
                <a:spcPts val="0"/>
              </a:spcBef>
              <a:spcAft>
                <a:spcPts val="0"/>
              </a:spcAft>
              <a:buClr>
                <a:schemeClr val="dk1"/>
              </a:buClr>
              <a:buSzPts val="2800"/>
              <a:buNone/>
              <a:defRPr sz="2800">
                <a:solidFill>
                  <a:schemeClr val="dk1"/>
                </a:solidFill>
              </a:defRPr>
            </a:lvl8pPr>
            <a:lvl9pPr lvl="8">
              <a:spcBef>
                <a:spcPts val="0"/>
              </a:spcBef>
              <a:spcAft>
                <a:spcPts val="0"/>
              </a:spcAft>
              <a:buClr>
                <a:schemeClr val="dk1"/>
              </a:buClr>
              <a:buSzPts val="2800"/>
              <a:buNone/>
              <a:defRPr sz="2800">
                <a:solidFill>
                  <a:schemeClr val="dk1"/>
                </a:solidFill>
              </a:defRPr>
            </a:lvl9pPr>
          </a:lstStyle>
          <a:p>
            <a:endParaRPr/>
          </a:p>
        </p:txBody>
      </p:sp>
      <p:sp>
        <p:nvSpPr>
          <p:cNvPr id="7" name="Google Shape;7;p1"/>
          <p:cNvSpPr txBox="1">
            <a:spLocks noGrp="1"/>
          </p:cNvSpPr>
          <p:nvPr>
            <p:ph type="body" idx="1"/>
          </p:nvPr>
        </p:nvSpPr>
        <p:spPr>
          <a:xfrm>
            <a:off x="311700" y="1152475"/>
            <a:ext cx="8520600" cy="3416400"/>
          </a:xfrm>
          <a:prstGeom prst="rect">
            <a:avLst/>
          </a:prstGeom>
          <a:noFill/>
          <a:ln>
            <a:noFill/>
          </a:ln>
        </p:spPr>
        <p:txBody>
          <a:bodyPr spcFirstLastPara="1" wrap="square" lIns="91425" tIns="91425" rIns="91425" bIns="91425" anchor="t" anchorCtr="0"/>
          <a:lstStyle>
            <a:lvl1pPr marL="457200" lvl="0" indent="-342900">
              <a:lnSpc>
                <a:spcPct val="115000"/>
              </a:lnSpc>
              <a:spcBef>
                <a:spcPts val="0"/>
              </a:spcBef>
              <a:spcAft>
                <a:spcPts val="0"/>
              </a:spcAft>
              <a:buClr>
                <a:schemeClr val="dk2"/>
              </a:buClr>
              <a:buSzPts val="1800"/>
              <a:buChar char="●"/>
              <a:defRPr sz="1800">
                <a:solidFill>
                  <a:schemeClr val="dk2"/>
                </a:solidFill>
              </a:defRPr>
            </a:lvl1pPr>
            <a:lvl2pPr marL="914400" lvl="1" indent="-317500">
              <a:lnSpc>
                <a:spcPct val="115000"/>
              </a:lnSpc>
              <a:spcBef>
                <a:spcPts val="1600"/>
              </a:spcBef>
              <a:spcAft>
                <a:spcPts val="0"/>
              </a:spcAft>
              <a:buClr>
                <a:schemeClr val="dk2"/>
              </a:buClr>
              <a:buSzPts val="1400"/>
              <a:buChar char="○"/>
              <a:defRPr>
                <a:solidFill>
                  <a:schemeClr val="dk2"/>
                </a:solidFill>
              </a:defRPr>
            </a:lvl2pPr>
            <a:lvl3pPr marL="1371600" lvl="2" indent="-317500">
              <a:lnSpc>
                <a:spcPct val="115000"/>
              </a:lnSpc>
              <a:spcBef>
                <a:spcPts val="1600"/>
              </a:spcBef>
              <a:spcAft>
                <a:spcPts val="0"/>
              </a:spcAft>
              <a:buClr>
                <a:schemeClr val="dk2"/>
              </a:buClr>
              <a:buSzPts val="1400"/>
              <a:buChar char="■"/>
              <a:defRPr>
                <a:solidFill>
                  <a:schemeClr val="dk2"/>
                </a:solidFill>
              </a:defRPr>
            </a:lvl3pPr>
            <a:lvl4pPr marL="1828800" lvl="3" indent="-317500">
              <a:lnSpc>
                <a:spcPct val="115000"/>
              </a:lnSpc>
              <a:spcBef>
                <a:spcPts val="1600"/>
              </a:spcBef>
              <a:spcAft>
                <a:spcPts val="0"/>
              </a:spcAft>
              <a:buClr>
                <a:schemeClr val="dk2"/>
              </a:buClr>
              <a:buSzPts val="1400"/>
              <a:buChar char="●"/>
              <a:defRPr>
                <a:solidFill>
                  <a:schemeClr val="dk2"/>
                </a:solidFill>
              </a:defRPr>
            </a:lvl4pPr>
            <a:lvl5pPr marL="2286000" lvl="4" indent="-317500">
              <a:lnSpc>
                <a:spcPct val="115000"/>
              </a:lnSpc>
              <a:spcBef>
                <a:spcPts val="1600"/>
              </a:spcBef>
              <a:spcAft>
                <a:spcPts val="0"/>
              </a:spcAft>
              <a:buClr>
                <a:schemeClr val="dk2"/>
              </a:buClr>
              <a:buSzPts val="1400"/>
              <a:buChar char="○"/>
              <a:defRPr>
                <a:solidFill>
                  <a:schemeClr val="dk2"/>
                </a:solidFill>
              </a:defRPr>
            </a:lvl5pPr>
            <a:lvl6pPr marL="2743200" lvl="5" indent="-317500">
              <a:lnSpc>
                <a:spcPct val="115000"/>
              </a:lnSpc>
              <a:spcBef>
                <a:spcPts val="1600"/>
              </a:spcBef>
              <a:spcAft>
                <a:spcPts val="0"/>
              </a:spcAft>
              <a:buClr>
                <a:schemeClr val="dk2"/>
              </a:buClr>
              <a:buSzPts val="1400"/>
              <a:buChar char="■"/>
              <a:defRPr>
                <a:solidFill>
                  <a:schemeClr val="dk2"/>
                </a:solidFill>
              </a:defRPr>
            </a:lvl6pPr>
            <a:lvl7pPr marL="3200400" lvl="6" indent="-317500">
              <a:lnSpc>
                <a:spcPct val="115000"/>
              </a:lnSpc>
              <a:spcBef>
                <a:spcPts val="1600"/>
              </a:spcBef>
              <a:spcAft>
                <a:spcPts val="0"/>
              </a:spcAft>
              <a:buClr>
                <a:schemeClr val="dk2"/>
              </a:buClr>
              <a:buSzPts val="1400"/>
              <a:buChar char="●"/>
              <a:defRPr>
                <a:solidFill>
                  <a:schemeClr val="dk2"/>
                </a:solidFill>
              </a:defRPr>
            </a:lvl7pPr>
            <a:lvl8pPr marL="3657600" lvl="7" indent="-317500">
              <a:lnSpc>
                <a:spcPct val="115000"/>
              </a:lnSpc>
              <a:spcBef>
                <a:spcPts val="1600"/>
              </a:spcBef>
              <a:spcAft>
                <a:spcPts val="0"/>
              </a:spcAft>
              <a:buClr>
                <a:schemeClr val="dk2"/>
              </a:buClr>
              <a:buSzPts val="1400"/>
              <a:buChar char="○"/>
              <a:defRPr>
                <a:solidFill>
                  <a:schemeClr val="dk2"/>
                </a:solidFill>
              </a:defRPr>
            </a:lvl8pPr>
            <a:lvl9pPr marL="4114800" lvl="8" indent="-317500">
              <a:lnSpc>
                <a:spcPct val="115000"/>
              </a:lnSpc>
              <a:spcBef>
                <a:spcPts val="1600"/>
              </a:spcBef>
              <a:spcAft>
                <a:spcPts val="1600"/>
              </a:spcAft>
              <a:buClr>
                <a:schemeClr val="dk2"/>
              </a:buClr>
              <a:buSzPts val="1400"/>
              <a:buChar char="■"/>
              <a:defRPr>
                <a:solidFill>
                  <a:schemeClr val="dk2"/>
                </a:solidFill>
              </a:defRPr>
            </a:lvl9pPr>
          </a:lstStyle>
          <a:p>
            <a:endParaRPr/>
          </a:p>
        </p:txBody>
      </p:sp>
      <p:sp>
        <p:nvSpPr>
          <p:cNvPr id="8" name="Google Shape;8;p1"/>
          <p:cNvSpPr txBox="1">
            <a:spLocks noGrp="1"/>
          </p:cNvSpPr>
          <p:nvPr>
            <p:ph type="sldNum" idx="12"/>
          </p:nvPr>
        </p:nvSpPr>
        <p:spPr>
          <a:xfrm>
            <a:off x="8472458" y="4663217"/>
            <a:ext cx="548700" cy="393600"/>
          </a:xfrm>
          <a:prstGeom prst="rect">
            <a:avLst/>
          </a:prstGeom>
          <a:noFill/>
          <a:ln>
            <a:noFill/>
          </a:ln>
        </p:spPr>
        <p:txBody>
          <a:bodyPr spcFirstLastPara="1" wrap="square" lIns="91425" tIns="91425" rIns="91425" bIns="91425" anchor="ctr" anchorCtr="0">
            <a:noAutofit/>
          </a:bodyPr>
          <a:lstStyle>
            <a:lvl1pPr lvl="0" algn="r">
              <a:buNone/>
              <a:defRPr sz="1000">
                <a:solidFill>
                  <a:schemeClr val="dk2"/>
                </a:solidFill>
              </a:defRPr>
            </a:lvl1pPr>
            <a:lvl2pPr lvl="1" algn="r">
              <a:buNone/>
              <a:defRPr sz="1000">
                <a:solidFill>
                  <a:schemeClr val="dk2"/>
                </a:solidFill>
              </a:defRPr>
            </a:lvl2pPr>
            <a:lvl3pPr lvl="2" algn="r">
              <a:buNone/>
              <a:defRPr sz="1000">
                <a:solidFill>
                  <a:schemeClr val="dk2"/>
                </a:solidFill>
              </a:defRPr>
            </a:lvl3pPr>
            <a:lvl4pPr lvl="3" algn="r">
              <a:buNone/>
              <a:defRPr sz="1000">
                <a:solidFill>
                  <a:schemeClr val="dk2"/>
                </a:solidFill>
              </a:defRPr>
            </a:lvl4pPr>
            <a:lvl5pPr lvl="4" algn="r">
              <a:buNone/>
              <a:defRPr sz="1000">
                <a:solidFill>
                  <a:schemeClr val="dk2"/>
                </a:solidFill>
              </a:defRPr>
            </a:lvl5pPr>
            <a:lvl6pPr lvl="5" algn="r">
              <a:buNone/>
              <a:defRPr sz="1000">
                <a:solidFill>
                  <a:schemeClr val="dk2"/>
                </a:solidFill>
              </a:defRPr>
            </a:lvl6pPr>
            <a:lvl7pPr lvl="6" algn="r">
              <a:buNone/>
              <a:defRPr sz="1000">
                <a:solidFill>
                  <a:schemeClr val="dk2"/>
                </a:solidFill>
              </a:defRPr>
            </a:lvl7pPr>
            <a:lvl8pPr lvl="7" algn="r">
              <a:buNone/>
              <a:defRPr sz="1000">
                <a:solidFill>
                  <a:schemeClr val="dk2"/>
                </a:solidFill>
              </a:defRPr>
            </a:lvl8pPr>
            <a:lvl9pPr lvl="8" algn="r">
              <a:buNone/>
              <a:defRPr sz="1000">
                <a:solidFill>
                  <a:schemeClr val="dk2"/>
                </a:solidFill>
              </a:defRPr>
            </a:lvl9pPr>
          </a:lstStyle>
          <a:p>
            <a:pPr marL="0" lvl="0" indent="0" algn="r" rtl="0">
              <a:spcBef>
                <a:spcPts val="0"/>
              </a:spcBef>
              <a:spcAft>
                <a:spcPts val="0"/>
              </a:spcAft>
              <a:buNone/>
            </a:pPr>
            <a:fld id="{00000000-1234-1234-1234-123412341234}" type="slidenum">
              <a:rPr lang="en"/>
              <a:t>‹#›</a:t>
            </a:fld>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www.youtube.com/watch?v=eEu3b7JKoyU"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11.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1.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12.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13.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13.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1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4.xml"/><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6.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17.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18.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8.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eg"/></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9.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20.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21.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21.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23.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_rels/slide24.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4.xml"/><Relationship Id="rId1" Type="http://schemas.openxmlformats.org/officeDocument/2006/relationships/slideLayout" Target="../slideLayouts/slideLayout3.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5.xml"/><Relationship Id="rId1" Type="http://schemas.openxmlformats.org/officeDocument/2006/relationships/slideLayout" Target="../slideLayouts/slideLayout3.xml"/><Relationship Id="rId4" Type="http://schemas.openxmlformats.org/officeDocument/2006/relationships/image" Target="../media/image26.jpeg"/></Relationships>
</file>

<file path=ppt/slides/_rels/slide26.xml.rels><?xml version="1.0" encoding="UTF-8" standalone="yes"?>
<Relationships xmlns="http://schemas.openxmlformats.org/package/2006/relationships"><Relationship Id="rId3" Type="http://schemas.openxmlformats.org/officeDocument/2006/relationships/image" Target="../media/image27.jpeg"/><Relationship Id="rId2" Type="http://schemas.openxmlformats.org/officeDocument/2006/relationships/notesSlide" Target="../notesSlides/notesSlide26.xml"/><Relationship Id="rId1" Type="http://schemas.openxmlformats.org/officeDocument/2006/relationships/slideLayout" Target="../slideLayouts/slideLayout3.xml"/><Relationship Id="rId5" Type="http://schemas.openxmlformats.org/officeDocument/2006/relationships/image" Target="../media/image29.jpeg"/><Relationship Id="rId4" Type="http://schemas.openxmlformats.org/officeDocument/2006/relationships/image" Target="../media/image28.jpeg"/></Relationships>
</file>

<file path=ppt/slides/_rels/slide27.xml.rels><?xml version="1.0" encoding="UTF-8" standalone="yes"?>
<Relationships xmlns="http://schemas.openxmlformats.org/package/2006/relationships"><Relationship Id="rId3" Type="http://schemas.openxmlformats.org/officeDocument/2006/relationships/image" Target="../media/image30.jpeg"/><Relationship Id="rId2" Type="http://schemas.openxmlformats.org/officeDocument/2006/relationships/notesSlide" Target="../notesSlides/notesSlide27.xml"/><Relationship Id="rId1" Type="http://schemas.openxmlformats.org/officeDocument/2006/relationships/slideLayout" Target="../slideLayouts/slideLayout3.xml"/><Relationship Id="rId5" Type="http://schemas.openxmlformats.org/officeDocument/2006/relationships/image" Target="../media/image32.jpeg"/><Relationship Id="rId4" Type="http://schemas.openxmlformats.org/officeDocument/2006/relationships/image" Target="../media/image31.jpeg"/></Relationships>
</file>

<file path=ppt/slides/_rels/slide28.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28.xml"/><Relationship Id="rId1" Type="http://schemas.openxmlformats.org/officeDocument/2006/relationships/slideLayout" Target="../slideLayouts/slideLayout3.xml"/></Relationships>
</file>

<file path=ppt/slides/_rels/slide29.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29.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image" Target="../media/image3.gif"/><Relationship Id="rId2" Type="http://schemas.openxmlformats.org/officeDocument/2006/relationships/notesSlide" Target="../notesSlides/notesSlide3.xml"/><Relationship Id="rId1" Type="http://schemas.openxmlformats.org/officeDocument/2006/relationships/slideLayout" Target="../slideLayouts/slideLayout3.xml"/><Relationship Id="rId5" Type="http://schemas.openxmlformats.org/officeDocument/2006/relationships/image" Target="../media/image5.jpeg"/><Relationship Id="rId4" Type="http://schemas.openxmlformats.org/officeDocument/2006/relationships/image" Target="../media/image4.jpeg"/></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3.xml"/><Relationship Id="rId5" Type="http://schemas.openxmlformats.org/officeDocument/2006/relationships/image" Target="../media/image8.jpg"/><Relationship Id="rId4" Type="http://schemas.openxmlformats.org/officeDocument/2006/relationships/image" Target="../media/image7.jpeg"/></Relationships>
</file>

<file path=ppt/slides/_rels/slide5.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3.xml"/><Relationship Id="rId4" Type="http://schemas.openxmlformats.org/officeDocument/2006/relationships/image" Target="../media/image10.jpeg"/></Relationships>
</file>

<file path=ppt/slides/_rels/slide6.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2.jpeg"/></Relationships>
</file>

<file path=ppt/slides/_rels/slide7.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7.xml"/><Relationship Id="rId1" Type="http://schemas.openxmlformats.org/officeDocument/2006/relationships/slideLayout" Target="../slideLayouts/slideLayout3.xml"/><Relationship Id="rId5" Type="http://schemas.openxmlformats.org/officeDocument/2006/relationships/image" Target="../media/image15.jpeg"/><Relationship Id="rId4" Type="http://schemas.openxmlformats.org/officeDocument/2006/relationships/image" Target="../media/image14.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8.xml"/><Relationship Id="rId1" Type="http://schemas.openxmlformats.org/officeDocument/2006/relationships/slideLayout" Target="../slideLayouts/slideLayout3.xml"/><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9.xml"/><Relationship Id="rId1" Type="http://schemas.openxmlformats.org/officeDocument/2006/relationships/slideLayout" Target="../slideLayouts/slideLayout3.xml"/><Relationship Id="rId5" Type="http://schemas.openxmlformats.org/officeDocument/2006/relationships/image" Target="../media/image20.png"/><Relationship Id="rId4" Type="http://schemas.openxmlformats.org/officeDocument/2006/relationships/image" Target="../media/image19.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3"/>
        <p:cNvGrpSpPr/>
        <p:nvPr/>
      </p:nvGrpSpPr>
      <p:grpSpPr>
        <a:xfrm>
          <a:off x="0" y="0"/>
          <a:ext cx="0" cy="0"/>
          <a:chOff x="0" y="0"/>
          <a:chExt cx="0" cy="0"/>
        </a:xfrm>
      </p:grpSpPr>
      <p:pic>
        <p:nvPicPr>
          <p:cNvPr id="54" name="Google Shape;54;p13" descr="I have created this set of relaxing beautiful scenery, calming relaxation videos to be played in the background during meditation or study. The videos are also perfect to play while trying to relax or get to sleep.&#10;&#10;Relaxing Bird Song, Nature Sounds &amp; Flowers for Stress Relief, Meditation, Sleep &amp; Study - Filmed in Cornwall England&#10;&#10;Video Produced by Paul Dinning - Wildlife in Cornwall" title="Relaxing Bird Song, Nature Sounds &amp; Flowers for Stress Relief, Meditation, Sleep &amp; Study">
            <a:hlinkClick r:id="rId3"/>
          </p:cNvPr>
          <p:cNvPicPr preferRelativeResize="0"/>
          <p:nvPr/>
        </p:nvPicPr>
        <p:blipFill>
          <a:blip r:embed="rId4">
            <a:alphaModFix/>
          </a:blip>
          <a:stretch>
            <a:fillRect/>
          </a:stretch>
        </p:blipFill>
        <p:spPr>
          <a:xfrm>
            <a:off x="2286000" y="711350"/>
            <a:ext cx="4572000" cy="34290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24"/>
        <p:cNvGrpSpPr/>
        <p:nvPr/>
      </p:nvGrpSpPr>
      <p:grpSpPr>
        <a:xfrm>
          <a:off x="0" y="0"/>
          <a:ext cx="0" cy="0"/>
          <a:chOff x="0" y="0"/>
          <a:chExt cx="0" cy="0"/>
        </a:xfrm>
      </p:grpSpPr>
      <p:pic>
        <p:nvPicPr>
          <p:cNvPr id="125" name="Google Shape;125;p22"/>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2175" y="75050"/>
            <a:ext cx="4012675" cy="2566300"/>
          </a:xfrm>
          <a:prstGeom prst="rect">
            <a:avLst/>
          </a:prstGeom>
          <a:noFill/>
          <a:ln>
            <a:noFill/>
          </a:ln>
        </p:spPr>
      </p:pic>
      <p:pic>
        <p:nvPicPr>
          <p:cNvPr id="126" name="Google Shape;126;p2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2175" y="2641341"/>
            <a:ext cx="4012675" cy="2460710"/>
          </a:xfrm>
          <a:prstGeom prst="rect">
            <a:avLst/>
          </a:prstGeom>
          <a:noFill/>
          <a:ln>
            <a:noFill/>
          </a:ln>
        </p:spPr>
      </p:pic>
      <p:pic>
        <p:nvPicPr>
          <p:cNvPr id="127" name="Google Shape;127;p22"/>
          <p:cNvPicPr preferRelativeResize="0"/>
          <p:nvPr/>
        </p:nvPicPr>
        <p:blipFill>
          <a:blip r:embed="rId5">
            <a:alphaModFix/>
          </a:blip>
          <a:stretch>
            <a:fillRect/>
          </a:stretch>
        </p:blipFill>
        <p:spPr>
          <a:xfrm>
            <a:off x="4347250" y="152400"/>
            <a:ext cx="4644349" cy="2388324"/>
          </a:xfrm>
          <a:prstGeom prst="rect">
            <a:avLst/>
          </a:prstGeom>
          <a:noFill/>
          <a:ln>
            <a:noFill/>
          </a:ln>
        </p:spPr>
      </p:pic>
      <p:pic>
        <p:nvPicPr>
          <p:cNvPr id="128" name="Google Shape;128;p22"/>
          <p:cNvPicPr preferRelativeResize="0"/>
          <p:nvPr/>
        </p:nvPicPr>
        <p:blipFill>
          <a:blip r:embed="rId6">
            <a:alphaModFix/>
          </a:blip>
          <a:stretch>
            <a:fillRect/>
          </a:stretch>
        </p:blipFill>
        <p:spPr>
          <a:xfrm>
            <a:off x="4596925" y="2641349"/>
            <a:ext cx="4145005" cy="2297976"/>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32"/>
        <p:cNvGrpSpPr/>
        <p:nvPr/>
      </p:nvGrpSpPr>
      <p:grpSpPr>
        <a:xfrm>
          <a:off x="0" y="0"/>
          <a:ext cx="0" cy="0"/>
          <a:chOff x="0" y="0"/>
          <a:chExt cx="0" cy="0"/>
        </a:xfrm>
      </p:grpSpPr>
      <p:pic>
        <p:nvPicPr>
          <p:cNvPr id="133" name="Google Shape;133;p2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3850" y="559550"/>
            <a:ext cx="2495001" cy="4437774"/>
          </a:xfrm>
          <a:prstGeom prst="rect">
            <a:avLst/>
          </a:prstGeom>
          <a:noFill/>
          <a:ln>
            <a:noFill/>
          </a:ln>
        </p:spPr>
      </p:pic>
      <p:sp>
        <p:nvSpPr>
          <p:cNvPr id="134" name="Google Shape;134;p23"/>
          <p:cNvSpPr txBox="1"/>
          <p:nvPr/>
        </p:nvSpPr>
        <p:spPr>
          <a:xfrm>
            <a:off x="67550" y="0"/>
            <a:ext cx="3267600" cy="40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PlantSnap</a:t>
            </a:r>
            <a:endParaRPr sz="2400"/>
          </a:p>
        </p:txBody>
      </p:sp>
      <p:pic>
        <p:nvPicPr>
          <p:cNvPr id="135" name="Google Shape;135;p2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74651" y="804875"/>
            <a:ext cx="5601819" cy="4201364"/>
          </a:xfrm>
          <a:prstGeom prst="rect">
            <a:avLst/>
          </a:prstGeom>
          <a:noFill/>
          <a:ln>
            <a:noFill/>
          </a:ln>
        </p:spPr>
      </p:pic>
      <p:sp>
        <p:nvSpPr>
          <p:cNvPr id="136" name="Google Shape;136;p23"/>
          <p:cNvSpPr txBox="1"/>
          <p:nvPr/>
        </p:nvSpPr>
        <p:spPr>
          <a:xfrm>
            <a:off x="4402225" y="75650"/>
            <a:ext cx="4190400" cy="4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Group Work! Work it Group!</a:t>
            </a:r>
            <a:endParaRPr sz="240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0"/>
        <p:cNvGrpSpPr/>
        <p:nvPr/>
      </p:nvGrpSpPr>
      <p:grpSpPr>
        <a:xfrm>
          <a:off x="0" y="0"/>
          <a:ext cx="0" cy="0"/>
          <a:chOff x="0" y="0"/>
          <a:chExt cx="0" cy="0"/>
        </a:xfrm>
      </p:grpSpPr>
      <p:sp>
        <p:nvSpPr>
          <p:cNvPr id="141" name="Google Shape;141;p24"/>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42" name="Google Shape;142;p2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61177" y="1152434"/>
            <a:ext cx="2825726" cy="3767700"/>
          </a:xfrm>
          <a:prstGeom prst="rect">
            <a:avLst/>
          </a:prstGeom>
          <a:noFill/>
          <a:ln>
            <a:noFill/>
          </a:ln>
        </p:spPr>
      </p:pic>
      <p:pic>
        <p:nvPicPr>
          <p:cNvPr id="143" name="Google Shape;143;p2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2681447" y="1623414"/>
            <a:ext cx="3767627" cy="2825720"/>
          </a:xfrm>
          <a:prstGeom prst="rect">
            <a:avLst/>
          </a:prstGeom>
          <a:noFill/>
          <a:ln>
            <a:noFill/>
          </a:ln>
        </p:spPr>
      </p:pic>
      <p:pic>
        <p:nvPicPr>
          <p:cNvPr id="144" name="Google Shape;144;p24"/>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5400000" flipH="1">
            <a:off x="-327328" y="1623414"/>
            <a:ext cx="3767627" cy="2825720"/>
          </a:xfrm>
          <a:prstGeom prst="rect">
            <a:avLst/>
          </a:prstGeom>
          <a:noFill/>
          <a:ln>
            <a:noFill/>
          </a:ln>
        </p:spPr>
      </p:pic>
      <p:sp>
        <p:nvSpPr>
          <p:cNvPr id="145" name="Google Shape;145;p24"/>
          <p:cNvSpPr txBox="1"/>
          <p:nvPr/>
        </p:nvSpPr>
        <p:spPr>
          <a:xfrm>
            <a:off x="1022775" y="237175"/>
            <a:ext cx="7337400" cy="66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t>Everyone’s working so hard!</a:t>
            </a:r>
            <a:endParaRPr sz="3000"/>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49"/>
        <p:cNvGrpSpPr/>
        <p:nvPr/>
      </p:nvGrpSpPr>
      <p:grpSpPr>
        <a:xfrm>
          <a:off x="0" y="0"/>
          <a:ext cx="0" cy="0"/>
          <a:chOff x="0" y="0"/>
          <a:chExt cx="0" cy="0"/>
        </a:xfrm>
      </p:grpSpPr>
      <p:sp>
        <p:nvSpPr>
          <p:cNvPr id="150" name="Google Shape;150;p25"/>
          <p:cNvSpPr txBox="1">
            <a:spLocks noGrp="1"/>
          </p:cNvSpPr>
          <p:nvPr>
            <p:ph type="title"/>
          </p:nvPr>
        </p:nvSpPr>
        <p:spPr>
          <a:xfrm>
            <a:off x="311700" y="222325"/>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Getting all the pieces together!</a:t>
            </a:r>
            <a:endParaRPr/>
          </a:p>
        </p:txBody>
      </p:sp>
      <p:sp>
        <p:nvSpPr>
          <p:cNvPr id="151" name="Google Shape;151;p25"/>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152" name="Google Shape;152;p2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77225" y="1152475"/>
            <a:ext cx="2825726" cy="3767676"/>
          </a:xfrm>
          <a:prstGeom prst="rect">
            <a:avLst/>
          </a:prstGeom>
          <a:noFill/>
          <a:ln>
            <a:noFill/>
          </a:ln>
        </p:spPr>
      </p:pic>
      <p:pic>
        <p:nvPicPr>
          <p:cNvPr id="153" name="Google Shape;153;p2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2688184" y="1623451"/>
            <a:ext cx="3767627" cy="2825720"/>
          </a:xfrm>
          <a:prstGeom prst="rect">
            <a:avLst/>
          </a:prstGeom>
          <a:noFill/>
          <a:ln>
            <a:noFill/>
          </a:ln>
        </p:spPr>
      </p:pic>
      <p:pic>
        <p:nvPicPr>
          <p:cNvPr id="154" name="Google Shape;154;p2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5400000">
            <a:off x="5670072" y="1623451"/>
            <a:ext cx="3767627" cy="2825720"/>
          </a:xfrm>
          <a:prstGeom prst="rect">
            <a:avLst/>
          </a:prstGeom>
          <a:noFill/>
          <a:ln>
            <a:noFill/>
          </a:ln>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58"/>
        <p:cNvGrpSpPr/>
        <p:nvPr/>
      </p:nvGrpSpPr>
      <p:grpSpPr>
        <a:xfrm>
          <a:off x="0" y="0"/>
          <a:ext cx="0" cy="0"/>
          <a:chOff x="0" y="0"/>
          <a:chExt cx="0" cy="0"/>
        </a:xfrm>
      </p:grpSpPr>
      <p:pic>
        <p:nvPicPr>
          <p:cNvPr id="159" name="Google Shape;159;p2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61200" y="374725"/>
            <a:ext cx="5943600" cy="4562475"/>
          </a:xfrm>
          <a:prstGeom prst="rect">
            <a:avLst/>
          </a:prstGeom>
          <a:noFill/>
          <a:ln>
            <a:noFill/>
          </a:ln>
        </p:spPr>
      </p:pic>
      <p:sp>
        <p:nvSpPr>
          <p:cNvPr id="160" name="Google Shape;160;p26"/>
          <p:cNvSpPr txBox="1"/>
          <p:nvPr/>
        </p:nvSpPr>
        <p:spPr>
          <a:xfrm>
            <a:off x="415025" y="459500"/>
            <a:ext cx="2060400" cy="28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The</a:t>
            </a:r>
            <a:endParaRPr sz="3000"/>
          </a:p>
          <a:p>
            <a:pPr marL="0" lvl="0" indent="0" algn="l" rtl="0">
              <a:spcBef>
                <a:spcPts val="0"/>
              </a:spcBef>
              <a:spcAft>
                <a:spcPts val="0"/>
              </a:spcAft>
              <a:buNone/>
            </a:pPr>
            <a:r>
              <a:rPr lang="en" sz="3000"/>
              <a:t>Group Peer Evaluation</a:t>
            </a:r>
            <a:endParaRPr sz="3000"/>
          </a:p>
          <a:p>
            <a:pPr marL="0" lvl="0" indent="0" algn="l" rtl="0">
              <a:spcBef>
                <a:spcPts val="0"/>
              </a:spcBef>
              <a:spcAft>
                <a:spcPts val="0"/>
              </a:spcAft>
              <a:buNone/>
            </a:pPr>
            <a:endParaRPr sz="300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64"/>
        <p:cNvGrpSpPr/>
        <p:nvPr/>
      </p:nvGrpSpPr>
      <p:grpSpPr>
        <a:xfrm>
          <a:off x="0" y="0"/>
          <a:ext cx="0" cy="0"/>
          <a:chOff x="0" y="0"/>
          <a:chExt cx="0" cy="0"/>
        </a:xfrm>
      </p:grpSpPr>
      <p:sp>
        <p:nvSpPr>
          <p:cNvPr id="165" name="Google Shape;165;p27"/>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Teacher’s Rubric</a:t>
            </a:r>
            <a:endParaRPr/>
          </a:p>
        </p:txBody>
      </p:sp>
      <p:pic>
        <p:nvPicPr>
          <p:cNvPr id="166" name="Google Shape;166;p2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73125" y="1125650"/>
            <a:ext cx="4205094" cy="3820975"/>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70"/>
        <p:cNvGrpSpPr/>
        <p:nvPr/>
      </p:nvGrpSpPr>
      <p:grpSpPr>
        <a:xfrm>
          <a:off x="0" y="0"/>
          <a:ext cx="0" cy="0"/>
          <a:chOff x="0" y="0"/>
          <a:chExt cx="0" cy="0"/>
        </a:xfrm>
      </p:grpSpPr>
      <p:sp>
        <p:nvSpPr>
          <p:cNvPr id="171" name="Google Shape;171;p28"/>
          <p:cNvSpPr txBox="1">
            <a:spLocks noGrp="1"/>
          </p:cNvSpPr>
          <p:nvPr>
            <p:ph type="ctrTitle"/>
          </p:nvPr>
        </p:nvSpPr>
        <p:spPr>
          <a:xfrm>
            <a:off x="311700" y="135875"/>
            <a:ext cx="8520600" cy="100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People Behind Pansies</a:t>
            </a:r>
            <a:endParaRPr/>
          </a:p>
        </p:txBody>
      </p:sp>
      <p:sp>
        <p:nvSpPr>
          <p:cNvPr id="172" name="Google Shape;172;p28"/>
          <p:cNvSpPr txBox="1">
            <a:spLocks noGrp="1"/>
          </p:cNvSpPr>
          <p:nvPr>
            <p:ph type="subTitle" idx="1"/>
          </p:nvPr>
        </p:nvSpPr>
        <p:spPr>
          <a:xfrm>
            <a:off x="311700" y="958725"/>
            <a:ext cx="8520600" cy="5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Women’s role in the history of floral art</a:t>
            </a:r>
            <a:endParaRPr/>
          </a:p>
        </p:txBody>
      </p:sp>
      <p:sp>
        <p:nvSpPr>
          <p:cNvPr id="173" name="Google Shape;173;p28"/>
          <p:cNvSpPr txBox="1"/>
          <p:nvPr/>
        </p:nvSpPr>
        <p:spPr>
          <a:xfrm>
            <a:off x="162250" y="0"/>
            <a:ext cx="6603900" cy="2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Fabulous Flower Fascination Foundation presents:</a:t>
            </a:r>
            <a:endParaRPr/>
          </a:p>
        </p:txBody>
      </p:sp>
      <p:sp>
        <p:nvSpPr>
          <p:cNvPr id="174" name="Google Shape;174;p28"/>
          <p:cNvSpPr txBox="1"/>
          <p:nvPr/>
        </p:nvSpPr>
        <p:spPr>
          <a:xfrm>
            <a:off x="4462200" y="1542825"/>
            <a:ext cx="4532400" cy="330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t>17th Century- The Dutch</a:t>
            </a:r>
            <a:r>
              <a:rPr lang="en"/>
              <a:t>: </a:t>
            </a:r>
            <a:endParaRPr/>
          </a:p>
          <a:p>
            <a:pPr marL="0" lvl="0" indent="0" algn="ctr" rtl="0">
              <a:lnSpc>
                <a:spcPct val="115000"/>
              </a:lnSpc>
              <a:spcBef>
                <a:spcPts val="0"/>
              </a:spcBef>
              <a:spcAft>
                <a:spcPts val="0"/>
              </a:spcAft>
              <a:buNone/>
            </a:pPr>
            <a:r>
              <a:rPr lang="en" b="1"/>
              <a:t>IN EUROPE---AT THIS TIME……</a:t>
            </a:r>
            <a:endParaRPr b="1"/>
          </a:p>
          <a:p>
            <a:pPr marL="0" lvl="0" indent="0" algn="ctr"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Artistic subject matter was formed by </a:t>
            </a:r>
            <a:r>
              <a:rPr lang="en" b="1"/>
              <a:t>societal pressure</a:t>
            </a:r>
            <a:r>
              <a:rPr lang="en"/>
              <a:t> for women to only portray what was seen as </a:t>
            </a:r>
            <a:r>
              <a:rPr lang="en" i="1"/>
              <a:t>feminine</a:t>
            </a:r>
            <a:r>
              <a:rPr lang="en"/>
              <a:t> </a:t>
            </a:r>
            <a:endParaRPr/>
          </a:p>
          <a:p>
            <a:pPr marL="457200" lvl="0" indent="-317500" algn="l" rtl="0">
              <a:lnSpc>
                <a:spcPct val="115000"/>
              </a:lnSpc>
              <a:spcBef>
                <a:spcPts val="0"/>
              </a:spcBef>
              <a:spcAft>
                <a:spcPts val="0"/>
              </a:spcAft>
              <a:buSzPts val="1400"/>
              <a:buChar char="●"/>
            </a:pPr>
            <a:r>
              <a:rPr lang="en"/>
              <a:t>&amp; if they didn’t- it would be seen as </a:t>
            </a:r>
            <a:r>
              <a:rPr lang="en" i="1"/>
              <a:t>unladylike</a:t>
            </a:r>
            <a:r>
              <a:rPr lang="en"/>
              <a:t> and </a:t>
            </a:r>
            <a:r>
              <a:rPr lang="en" i="1"/>
              <a:t>scandalous</a:t>
            </a:r>
            <a:r>
              <a:rPr lang="en"/>
              <a:t>.</a:t>
            </a:r>
            <a:endParaRPr/>
          </a:p>
          <a:p>
            <a:pPr marL="457200" lvl="0" indent="-317500" algn="l" rtl="0">
              <a:lnSpc>
                <a:spcPct val="115000"/>
              </a:lnSpc>
              <a:spcBef>
                <a:spcPts val="0"/>
              </a:spcBef>
              <a:spcAft>
                <a:spcPts val="0"/>
              </a:spcAft>
              <a:buSzPts val="1400"/>
              <a:buChar char="●"/>
            </a:pPr>
            <a:r>
              <a:rPr lang="en"/>
              <a:t>So- women artists used what card they were dealt and </a:t>
            </a:r>
            <a:r>
              <a:rPr lang="en" b="1"/>
              <a:t>empowered</a:t>
            </a:r>
            <a:r>
              <a:rPr lang="en"/>
              <a:t> themselves</a:t>
            </a:r>
            <a:endParaRPr/>
          </a:p>
          <a:p>
            <a:pPr marL="457200" lvl="0" indent="-317500" algn="l" rtl="0">
              <a:lnSpc>
                <a:spcPct val="115000"/>
              </a:lnSpc>
              <a:spcBef>
                <a:spcPts val="0"/>
              </a:spcBef>
              <a:spcAft>
                <a:spcPts val="0"/>
              </a:spcAft>
              <a:buSzPts val="1400"/>
              <a:buChar char="●"/>
            </a:pPr>
            <a:r>
              <a:rPr lang="en">
                <a:solidFill>
                  <a:schemeClr val="dk1"/>
                </a:solidFill>
              </a:rPr>
              <a:t>Many male artists did not paint flowers because it was seen as unmanly- it was meant for the delicate hand of a female to create such delicate work</a:t>
            </a:r>
            <a:endParaRPr/>
          </a:p>
        </p:txBody>
      </p:sp>
      <p:pic>
        <p:nvPicPr>
          <p:cNvPr id="175" name="Google Shape;175;p28"/>
          <p:cNvPicPr preferRelativeResize="0"/>
          <p:nvPr/>
        </p:nvPicPr>
        <p:blipFill>
          <a:blip r:embed="rId3">
            <a:alphaModFix/>
          </a:blip>
          <a:stretch>
            <a:fillRect/>
          </a:stretch>
        </p:blipFill>
        <p:spPr>
          <a:xfrm>
            <a:off x="311700" y="1817400"/>
            <a:ext cx="3812593" cy="3021300"/>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79"/>
        <p:cNvGrpSpPr/>
        <p:nvPr/>
      </p:nvGrpSpPr>
      <p:grpSpPr>
        <a:xfrm>
          <a:off x="0" y="0"/>
          <a:ext cx="0" cy="0"/>
          <a:chOff x="0" y="0"/>
          <a:chExt cx="0" cy="0"/>
        </a:xfrm>
      </p:grpSpPr>
      <p:sp>
        <p:nvSpPr>
          <p:cNvPr id="180" name="Google Shape;180;p29"/>
          <p:cNvSpPr txBox="1">
            <a:spLocks noGrp="1"/>
          </p:cNvSpPr>
          <p:nvPr>
            <p:ph type="title"/>
          </p:nvPr>
        </p:nvSpPr>
        <p:spPr>
          <a:xfrm>
            <a:off x="311700" y="113575"/>
            <a:ext cx="8520600" cy="5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obster"/>
                <a:ea typeface="Lobster"/>
                <a:cs typeface="Lobster"/>
                <a:sym typeface="Lobster"/>
              </a:rPr>
              <a:t>Holland</a:t>
            </a:r>
            <a:r>
              <a:rPr lang="en">
                <a:latin typeface="Nunito"/>
                <a:ea typeface="Nunito"/>
                <a:cs typeface="Nunito"/>
                <a:sym typeface="Nunito"/>
              </a:rPr>
              <a:t> -----------where </a:t>
            </a:r>
            <a:r>
              <a:rPr lang="en" b="1">
                <a:latin typeface="Nunito"/>
                <a:ea typeface="Nunito"/>
                <a:cs typeface="Nunito"/>
                <a:sym typeface="Nunito"/>
              </a:rPr>
              <a:t>science</a:t>
            </a:r>
            <a:r>
              <a:rPr lang="en">
                <a:latin typeface="Nunito"/>
                <a:ea typeface="Nunito"/>
                <a:cs typeface="Nunito"/>
                <a:sym typeface="Nunito"/>
              </a:rPr>
              <a:t> </a:t>
            </a:r>
            <a:r>
              <a:rPr lang="en" i="1">
                <a:latin typeface="Nunito"/>
                <a:ea typeface="Nunito"/>
                <a:cs typeface="Nunito"/>
                <a:sym typeface="Nunito"/>
              </a:rPr>
              <a:t>met</a:t>
            </a:r>
            <a:r>
              <a:rPr lang="en">
                <a:latin typeface="Nunito"/>
                <a:ea typeface="Nunito"/>
                <a:cs typeface="Nunito"/>
                <a:sym typeface="Nunito"/>
              </a:rPr>
              <a:t> </a:t>
            </a:r>
            <a:r>
              <a:rPr lang="en" b="1">
                <a:latin typeface="Nunito"/>
                <a:ea typeface="Nunito"/>
                <a:cs typeface="Nunito"/>
                <a:sym typeface="Nunito"/>
              </a:rPr>
              <a:t>art</a:t>
            </a:r>
            <a:endParaRPr b="1">
              <a:latin typeface="Nunito"/>
              <a:ea typeface="Nunito"/>
              <a:cs typeface="Nunito"/>
              <a:sym typeface="Nunito"/>
            </a:endParaRPr>
          </a:p>
        </p:txBody>
      </p:sp>
      <p:sp>
        <p:nvSpPr>
          <p:cNvPr id="181" name="Google Shape;181;p29"/>
          <p:cNvSpPr txBox="1">
            <a:spLocks noGrp="1"/>
          </p:cNvSpPr>
          <p:nvPr>
            <p:ph type="body" idx="1"/>
          </p:nvPr>
        </p:nvSpPr>
        <p:spPr>
          <a:xfrm>
            <a:off x="311700" y="3416750"/>
            <a:ext cx="8520600" cy="14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Increased interest in </a:t>
            </a:r>
            <a:r>
              <a:rPr lang="en" i="1"/>
              <a:t>botanical</a:t>
            </a:r>
            <a:r>
              <a:rPr lang="en"/>
              <a:t> and zoological knowledge due to :</a:t>
            </a:r>
            <a:endParaRPr/>
          </a:p>
          <a:p>
            <a:pPr marL="457200" lvl="0" indent="-342900" algn="l" rtl="0">
              <a:spcBef>
                <a:spcPts val="1600"/>
              </a:spcBef>
              <a:spcAft>
                <a:spcPts val="0"/>
              </a:spcAft>
              <a:buSzPts val="1800"/>
              <a:buChar char="❖"/>
            </a:pPr>
            <a:r>
              <a:rPr lang="en" b="1"/>
              <a:t>Exploration</a:t>
            </a:r>
            <a:r>
              <a:rPr lang="en"/>
              <a:t>- explorers were bringing home species from other lands</a:t>
            </a:r>
            <a:endParaRPr/>
          </a:p>
          <a:p>
            <a:pPr marL="457200" lvl="0" indent="-342900" algn="l" rtl="0">
              <a:spcBef>
                <a:spcPts val="0"/>
              </a:spcBef>
              <a:spcAft>
                <a:spcPts val="0"/>
              </a:spcAft>
              <a:buSzPts val="1800"/>
              <a:buChar char="❖"/>
            </a:pPr>
            <a:r>
              <a:rPr lang="en"/>
              <a:t>The invention of the </a:t>
            </a:r>
            <a:r>
              <a:rPr lang="en" b="1"/>
              <a:t>microscope</a:t>
            </a:r>
            <a:r>
              <a:rPr lang="en"/>
              <a:t> was in Holland</a:t>
            </a:r>
            <a:endParaRPr/>
          </a:p>
        </p:txBody>
      </p:sp>
      <p:sp>
        <p:nvSpPr>
          <p:cNvPr id="182" name="Google Shape;182;p29"/>
          <p:cNvSpPr txBox="1"/>
          <p:nvPr/>
        </p:nvSpPr>
        <p:spPr>
          <a:xfrm>
            <a:off x="340725" y="771975"/>
            <a:ext cx="8031600" cy="43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1800">
                <a:solidFill>
                  <a:schemeClr val="dk2"/>
                </a:solidFill>
              </a:rPr>
              <a:t>The Dutch were Europe’s leading </a:t>
            </a:r>
            <a:r>
              <a:rPr lang="en" sz="1800" b="1">
                <a:solidFill>
                  <a:schemeClr val="dk2"/>
                </a:solidFill>
              </a:rPr>
              <a:t>horticulturists</a:t>
            </a:r>
            <a:r>
              <a:rPr lang="en" sz="1800">
                <a:solidFill>
                  <a:schemeClr val="dk2"/>
                </a:solidFill>
              </a:rPr>
              <a:t> at this time.</a:t>
            </a:r>
            <a:endParaRPr/>
          </a:p>
        </p:txBody>
      </p:sp>
      <p:pic>
        <p:nvPicPr>
          <p:cNvPr id="183" name="Google Shape;183;p2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65443" y="1362375"/>
            <a:ext cx="1738949" cy="1901975"/>
          </a:xfrm>
          <a:prstGeom prst="rect">
            <a:avLst/>
          </a:prstGeom>
          <a:noFill/>
          <a:ln>
            <a:noFill/>
          </a:ln>
        </p:spPr>
      </p:pic>
      <p:pic>
        <p:nvPicPr>
          <p:cNvPr id="184" name="Google Shape;184;p2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35200" y="1362375"/>
            <a:ext cx="2786776" cy="1901975"/>
          </a:xfrm>
          <a:prstGeom prst="rect">
            <a:avLst/>
          </a:prstGeom>
          <a:noFill/>
          <a:ln>
            <a:noFill/>
          </a:ln>
        </p:spPr>
      </p:pic>
      <p:pic>
        <p:nvPicPr>
          <p:cNvPr id="185" name="Google Shape;185;p2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2400" y="1362375"/>
            <a:ext cx="3182244" cy="1739627"/>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89"/>
        <p:cNvGrpSpPr/>
        <p:nvPr/>
      </p:nvGrpSpPr>
      <p:grpSpPr>
        <a:xfrm>
          <a:off x="0" y="0"/>
          <a:ext cx="0" cy="0"/>
          <a:chOff x="0" y="0"/>
          <a:chExt cx="0" cy="0"/>
        </a:xfrm>
      </p:grpSpPr>
      <p:sp>
        <p:nvSpPr>
          <p:cNvPr id="190" name="Google Shape;190;p30"/>
          <p:cNvSpPr txBox="1">
            <a:spLocks noGrp="1"/>
          </p:cNvSpPr>
          <p:nvPr>
            <p:ph type="body" idx="1"/>
          </p:nvPr>
        </p:nvSpPr>
        <p:spPr>
          <a:xfrm>
            <a:off x="311700" y="2990225"/>
            <a:ext cx="8520600" cy="2040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People wanted exotic floral paintings, it was a popular </a:t>
            </a:r>
            <a:r>
              <a:rPr lang="en" i="1"/>
              <a:t>genre</a:t>
            </a:r>
            <a:endParaRPr i="1"/>
          </a:p>
          <a:p>
            <a:pPr marL="457200" lvl="0" indent="-342900" algn="l" rtl="0">
              <a:spcBef>
                <a:spcPts val="0"/>
              </a:spcBef>
              <a:spcAft>
                <a:spcPts val="0"/>
              </a:spcAft>
              <a:buSzPts val="1800"/>
              <a:buChar char="➔"/>
            </a:pPr>
            <a:r>
              <a:rPr lang="en"/>
              <a:t>Painters needed </a:t>
            </a:r>
            <a:r>
              <a:rPr lang="en" i="1"/>
              <a:t>references</a:t>
            </a:r>
            <a:r>
              <a:rPr lang="en"/>
              <a:t> of flowers and plant life because they rarely painted from nature</a:t>
            </a:r>
            <a:endParaRPr/>
          </a:p>
          <a:p>
            <a:pPr marL="457200" lvl="0" indent="-342900" algn="l" rtl="0">
              <a:spcBef>
                <a:spcPts val="0"/>
              </a:spcBef>
              <a:spcAft>
                <a:spcPts val="0"/>
              </a:spcAft>
              <a:buSzPts val="1800"/>
              <a:buChar char="➔"/>
            </a:pPr>
            <a:r>
              <a:rPr lang="en"/>
              <a:t>They normally painted from preserved specimens &amp; exotic plants were hard to access</a:t>
            </a:r>
            <a:endParaRPr/>
          </a:p>
          <a:p>
            <a:pPr marL="457200" lvl="0" indent="-342900" algn="l" rtl="0">
              <a:spcBef>
                <a:spcPts val="0"/>
              </a:spcBef>
              <a:spcAft>
                <a:spcPts val="0"/>
              </a:spcAft>
              <a:buSzPts val="1800"/>
              <a:buChar char="➔"/>
            </a:pPr>
            <a:r>
              <a:rPr lang="en"/>
              <a:t>They relied on these </a:t>
            </a:r>
            <a:r>
              <a:rPr lang="en" b="1"/>
              <a:t>women’s floral studies &amp; botanical illustrations</a:t>
            </a:r>
            <a:endParaRPr b="1"/>
          </a:p>
        </p:txBody>
      </p:sp>
      <p:pic>
        <p:nvPicPr>
          <p:cNvPr id="191" name="Google Shape;191;p3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35593" y="250300"/>
            <a:ext cx="3506885" cy="2614774"/>
          </a:xfrm>
          <a:prstGeom prst="rect">
            <a:avLst/>
          </a:prstGeom>
          <a:noFill/>
          <a:ln>
            <a:noFill/>
          </a:ln>
        </p:spPr>
      </p:pic>
      <p:pic>
        <p:nvPicPr>
          <p:cNvPr id="192" name="Google Shape;192;p3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80487" y="125150"/>
            <a:ext cx="1915900" cy="2865075"/>
          </a:xfrm>
          <a:prstGeom prst="rect">
            <a:avLst/>
          </a:prstGeom>
          <a:noFill/>
          <a:ln>
            <a:noFill/>
          </a:ln>
        </p:spPr>
      </p:pic>
      <p:pic>
        <p:nvPicPr>
          <p:cNvPr id="193" name="Google Shape;193;p30"/>
          <p:cNvPicPr preferRelativeResize="0"/>
          <p:nvPr/>
        </p:nvPicPr>
        <p:blipFill>
          <a:blip r:embed="rId5">
            <a:alphaModFix/>
          </a:blip>
          <a:stretch>
            <a:fillRect/>
          </a:stretch>
        </p:blipFill>
        <p:spPr>
          <a:xfrm>
            <a:off x="821963" y="250288"/>
            <a:ext cx="1819275" cy="2524125"/>
          </a:xfrm>
          <a:prstGeom prst="rect">
            <a:avLst/>
          </a:prstGeom>
          <a:noFill/>
          <a:ln>
            <a:noFill/>
          </a:ln>
        </p:spPr>
      </p:pic>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97"/>
        <p:cNvGrpSpPr/>
        <p:nvPr/>
      </p:nvGrpSpPr>
      <p:grpSpPr>
        <a:xfrm>
          <a:off x="0" y="0"/>
          <a:ext cx="0" cy="0"/>
          <a:chOff x="0" y="0"/>
          <a:chExt cx="0" cy="0"/>
        </a:xfrm>
      </p:grpSpPr>
      <p:sp>
        <p:nvSpPr>
          <p:cNvPr id="198" name="Google Shape;198;p31"/>
          <p:cNvSpPr txBox="1">
            <a:spLocks noGrp="1"/>
          </p:cNvSpPr>
          <p:nvPr>
            <p:ph type="title"/>
          </p:nvPr>
        </p:nvSpPr>
        <p:spPr>
          <a:xfrm>
            <a:off x="4883150" y="322225"/>
            <a:ext cx="8520600" cy="3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 Sybilla Merian</a:t>
            </a:r>
            <a:endParaRPr/>
          </a:p>
        </p:txBody>
      </p:sp>
      <p:sp>
        <p:nvSpPr>
          <p:cNvPr id="199" name="Google Shape;199;p31"/>
          <p:cNvSpPr txBox="1">
            <a:spLocks noGrp="1"/>
          </p:cNvSpPr>
          <p:nvPr>
            <p:ph type="body" idx="1"/>
          </p:nvPr>
        </p:nvSpPr>
        <p:spPr>
          <a:xfrm>
            <a:off x="311700" y="3203400"/>
            <a:ext cx="8520600" cy="19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made her </a:t>
            </a:r>
            <a:r>
              <a:rPr lang="en" b="1" i="1"/>
              <a:t>different &amp; progressive</a:t>
            </a:r>
            <a:r>
              <a:rPr lang="en"/>
              <a:t>:</a:t>
            </a:r>
            <a:endParaRPr/>
          </a:p>
          <a:p>
            <a:pPr marL="457200" lvl="0" indent="-342900" algn="l" rtl="0">
              <a:spcBef>
                <a:spcPts val="1600"/>
              </a:spcBef>
              <a:spcAft>
                <a:spcPts val="0"/>
              </a:spcAft>
              <a:buSzPts val="1800"/>
              <a:buChar char="➢"/>
            </a:pPr>
            <a:r>
              <a:rPr lang="en"/>
              <a:t>She drew </a:t>
            </a:r>
            <a:r>
              <a:rPr lang="en" b="1"/>
              <a:t>directly from nature</a:t>
            </a:r>
            <a:r>
              <a:rPr lang="en"/>
              <a:t> (plant species &amp; insects)</a:t>
            </a:r>
            <a:endParaRPr/>
          </a:p>
          <a:p>
            <a:pPr marL="457200" lvl="0" indent="-342900" algn="l" rtl="0">
              <a:spcBef>
                <a:spcPts val="0"/>
              </a:spcBef>
              <a:spcAft>
                <a:spcPts val="0"/>
              </a:spcAft>
              <a:buSzPts val="1800"/>
              <a:buChar char="➢"/>
            </a:pPr>
            <a:r>
              <a:rPr lang="en"/>
              <a:t>Showed </a:t>
            </a:r>
            <a:r>
              <a:rPr lang="en" b="1"/>
              <a:t>independence-</a:t>
            </a:r>
            <a:r>
              <a:rPr lang="en"/>
              <a:t> </a:t>
            </a:r>
            <a:r>
              <a:rPr lang="en" i="1"/>
              <a:t>traveled</a:t>
            </a:r>
            <a:r>
              <a:rPr lang="en"/>
              <a:t> to South America to get these species, with </a:t>
            </a:r>
            <a:r>
              <a:rPr lang="en" i="1"/>
              <a:t>no male companion</a:t>
            </a:r>
            <a:r>
              <a:rPr lang="en"/>
              <a:t>. </a:t>
            </a:r>
            <a:endParaRPr/>
          </a:p>
          <a:p>
            <a:pPr marL="457200" lvl="0" indent="-342900" algn="l" rtl="0">
              <a:spcBef>
                <a:spcPts val="0"/>
              </a:spcBef>
              <a:spcAft>
                <a:spcPts val="0"/>
              </a:spcAft>
              <a:buSzPts val="1800"/>
              <a:buChar char="➢"/>
            </a:pPr>
            <a:r>
              <a:rPr lang="en"/>
              <a:t>Studied, collected, &amp; illustrated plants &amp; insects for </a:t>
            </a:r>
            <a:r>
              <a:rPr lang="en" i="1"/>
              <a:t>2 years</a:t>
            </a:r>
            <a:r>
              <a:rPr lang="en"/>
              <a:t> abroad. </a:t>
            </a:r>
            <a:endParaRPr/>
          </a:p>
        </p:txBody>
      </p:sp>
      <p:sp>
        <p:nvSpPr>
          <p:cNvPr id="200" name="Google Shape;200;p31"/>
          <p:cNvSpPr txBox="1"/>
          <p:nvPr/>
        </p:nvSpPr>
        <p:spPr>
          <a:xfrm>
            <a:off x="4423750" y="1110900"/>
            <a:ext cx="4500000" cy="1940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en" sz="1800" b="1" i="1">
                <a:solidFill>
                  <a:schemeClr val="dk2"/>
                </a:solidFill>
              </a:rPr>
              <a:t>Transformed</a:t>
            </a:r>
            <a:r>
              <a:rPr lang="en" sz="1800">
                <a:solidFill>
                  <a:schemeClr val="dk2"/>
                </a:solidFill>
              </a:rPr>
              <a:t> the field of </a:t>
            </a:r>
            <a:r>
              <a:rPr lang="en" sz="1800" b="1">
                <a:solidFill>
                  <a:schemeClr val="dk2"/>
                </a:solidFill>
              </a:rPr>
              <a:t>scientific illustration</a:t>
            </a:r>
            <a:r>
              <a:rPr lang="en" sz="1800">
                <a:solidFill>
                  <a:schemeClr val="dk2"/>
                </a:solidFill>
              </a:rPr>
              <a:t> </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was </a:t>
            </a:r>
            <a:r>
              <a:rPr lang="en" sz="1800" b="1" i="1">
                <a:solidFill>
                  <a:schemeClr val="dk2"/>
                </a:solidFill>
              </a:rPr>
              <a:t>well-respected</a:t>
            </a:r>
            <a:r>
              <a:rPr lang="en" sz="1800">
                <a:solidFill>
                  <a:schemeClr val="dk2"/>
                </a:solidFill>
              </a:rPr>
              <a:t> in the </a:t>
            </a:r>
            <a:r>
              <a:rPr lang="en" sz="1800" b="1">
                <a:solidFill>
                  <a:schemeClr val="dk2"/>
                </a:solidFill>
              </a:rPr>
              <a:t>male dominant scientific community</a:t>
            </a:r>
            <a:r>
              <a:rPr lang="en" sz="1800">
                <a:solidFill>
                  <a:schemeClr val="dk2"/>
                </a:solidFill>
              </a:rPr>
              <a:t> </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created large </a:t>
            </a:r>
            <a:r>
              <a:rPr lang="en" sz="1800" b="1" i="1">
                <a:solidFill>
                  <a:schemeClr val="dk2"/>
                </a:solidFill>
              </a:rPr>
              <a:t>catalogues &amp; volumes</a:t>
            </a:r>
            <a:r>
              <a:rPr lang="en" sz="1800">
                <a:solidFill>
                  <a:schemeClr val="dk2"/>
                </a:solidFill>
              </a:rPr>
              <a:t> of </a:t>
            </a:r>
            <a:r>
              <a:rPr lang="en" sz="1800" b="1">
                <a:solidFill>
                  <a:schemeClr val="dk2"/>
                </a:solidFill>
              </a:rPr>
              <a:t>illustrated plant &amp; insect life</a:t>
            </a:r>
            <a:r>
              <a:rPr lang="en" sz="1800">
                <a:solidFill>
                  <a:schemeClr val="dk2"/>
                </a:solidFill>
              </a:rPr>
              <a:t> </a:t>
            </a:r>
            <a:endParaRPr/>
          </a:p>
        </p:txBody>
      </p:sp>
      <p:pic>
        <p:nvPicPr>
          <p:cNvPr id="201" name="Google Shape;201;p3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33600" y="322225"/>
            <a:ext cx="1718701" cy="2249524"/>
          </a:xfrm>
          <a:prstGeom prst="rect">
            <a:avLst/>
          </a:prstGeom>
          <a:noFill/>
          <a:ln>
            <a:noFill/>
          </a:ln>
        </p:spPr>
      </p:pic>
      <p:pic>
        <p:nvPicPr>
          <p:cNvPr id="202" name="Google Shape;202;p31"/>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322537" y="688359"/>
            <a:ext cx="1830999" cy="2475767"/>
          </a:xfrm>
          <a:prstGeom prst="rect">
            <a:avLst/>
          </a:prstGeom>
          <a:noFill/>
          <a:ln>
            <a:noFill/>
          </a:ln>
        </p:spPr>
      </p:pic>
      <p:sp>
        <p:nvSpPr>
          <p:cNvPr id="203" name="Google Shape;203;p31"/>
          <p:cNvSpPr txBox="1"/>
          <p:nvPr/>
        </p:nvSpPr>
        <p:spPr>
          <a:xfrm>
            <a:off x="5930625" y="757513"/>
            <a:ext cx="3532800" cy="2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(1647-1717)</a:t>
            </a:r>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58"/>
        <p:cNvGrpSpPr/>
        <p:nvPr/>
      </p:nvGrpSpPr>
      <p:grpSpPr>
        <a:xfrm>
          <a:off x="0" y="0"/>
          <a:ext cx="0" cy="0"/>
          <a:chOff x="0" y="0"/>
          <a:chExt cx="0" cy="0"/>
        </a:xfrm>
      </p:grpSpPr>
      <p:sp>
        <p:nvSpPr>
          <p:cNvPr id="59" name="Google Shape;59;p14"/>
          <p:cNvSpPr txBox="1">
            <a:spLocks noGrp="1"/>
          </p:cNvSpPr>
          <p:nvPr>
            <p:ph type="ctrTitle"/>
          </p:nvPr>
        </p:nvSpPr>
        <p:spPr>
          <a:xfrm>
            <a:off x="311700" y="135875"/>
            <a:ext cx="8520600" cy="1005900"/>
          </a:xfrm>
          <a:prstGeom prst="rect">
            <a:avLst/>
          </a:prstGeom>
        </p:spPr>
        <p:txBody>
          <a:bodyPr spcFirstLastPara="1" wrap="square" lIns="91425" tIns="91425" rIns="91425" bIns="91425" anchor="b" anchorCtr="0">
            <a:noAutofit/>
          </a:bodyPr>
          <a:lstStyle/>
          <a:p>
            <a:pPr marL="0" lvl="0" indent="0" algn="ctr" rtl="0">
              <a:spcBef>
                <a:spcPts val="0"/>
              </a:spcBef>
              <a:spcAft>
                <a:spcPts val="0"/>
              </a:spcAft>
              <a:buNone/>
            </a:pPr>
            <a:r>
              <a:rPr lang="en"/>
              <a:t>The People Behind Pansies</a:t>
            </a:r>
            <a:endParaRPr/>
          </a:p>
        </p:txBody>
      </p:sp>
      <p:sp>
        <p:nvSpPr>
          <p:cNvPr id="60" name="Google Shape;60;p14"/>
          <p:cNvSpPr txBox="1">
            <a:spLocks noGrp="1"/>
          </p:cNvSpPr>
          <p:nvPr>
            <p:ph type="subTitle" idx="1"/>
          </p:nvPr>
        </p:nvSpPr>
        <p:spPr>
          <a:xfrm>
            <a:off x="311700" y="958725"/>
            <a:ext cx="8520600" cy="5841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Women’s role in the history of floral art</a:t>
            </a:r>
            <a:endParaRPr/>
          </a:p>
        </p:txBody>
      </p:sp>
      <p:sp>
        <p:nvSpPr>
          <p:cNvPr id="61" name="Google Shape;61;p14"/>
          <p:cNvSpPr txBox="1"/>
          <p:nvPr/>
        </p:nvSpPr>
        <p:spPr>
          <a:xfrm>
            <a:off x="162250" y="0"/>
            <a:ext cx="6603900" cy="2667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The Fabulous Flower Fascination Foundation presents:</a:t>
            </a:r>
            <a:endParaRPr/>
          </a:p>
        </p:txBody>
      </p:sp>
      <p:sp>
        <p:nvSpPr>
          <p:cNvPr id="62" name="Google Shape;62;p14"/>
          <p:cNvSpPr txBox="1"/>
          <p:nvPr/>
        </p:nvSpPr>
        <p:spPr>
          <a:xfrm>
            <a:off x="4462200" y="1542825"/>
            <a:ext cx="4532400" cy="33009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0"/>
              </a:spcAft>
              <a:buNone/>
            </a:pPr>
            <a:r>
              <a:rPr lang="en" sz="1800"/>
              <a:t>17th Century- The Dutch</a:t>
            </a:r>
            <a:r>
              <a:rPr lang="en"/>
              <a:t>: </a:t>
            </a:r>
            <a:endParaRPr/>
          </a:p>
          <a:p>
            <a:pPr marL="0" lvl="0" indent="0" algn="ctr" rtl="0">
              <a:lnSpc>
                <a:spcPct val="115000"/>
              </a:lnSpc>
              <a:spcBef>
                <a:spcPts val="0"/>
              </a:spcBef>
              <a:spcAft>
                <a:spcPts val="0"/>
              </a:spcAft>
              <a:buNone/>
            </a:pPr>
            <a:r>
              <a:rPr lang="en" b="1"/>
              <a:t>IN EUROPE---AT THIS TIME……</a:t>
            </a:r>
            <a:endParaRPr b="1"/>
          </a:p>
          <a:p>
            <a:pPr marL="0" lvl="0" indent="0" algn="ctr" rtl="0">
              <a:lnSpc>
                <a:spcPct val="115000"/>
              </a:lnSpc>
              <a:spcBef>
                <a:spcPts val="0"/>
              </a:spcBef>
              <a:spcAft>
                <a:spcPts val="0"/>
              </a:spcAft>
              <a:buNone/>
            </a:pPr>
            <a:endParaRPr/>
          </a:p>
          <a:p>
            <a:pPr marL="0" lvl="0" indent="0" algn="l" rtl="0">
              <a:lnSpc>
                <a:spcPct val="115000"/>
              </a:lnSpc>
              <a:spcBef>
                <a:spcPts val="0"/>
              </a:spcBef>
              <a:spcAft>
                <a:spcPts val="0"/>
              </a:spcAft>
              <a:buNone/>
            </a:pPr>
            <a:r>
              <a:rPr lang="en"/>
              <a:t>Artistic subject matter was formed by </a:t>
            </a:r>
            <a:r>
              <a:rPr lang="en" b="1"/>
              <a:t>societal pressure</a:t>
            </a:r>
            <a:r>
              <a:rPr lang="en"/>
              <a:t> for women to only portray what was seen as </a:t>
            </a:r>
            <a:r>
              <a:rPr lang="en" i="1"/>
              <a:t>feminine</a:t>
            </a:r>
            <a:r>
              <a:rPr lang="en"/>
              <a:t> </a:t>
            </a:r>
            <a:endParaRPr/>
          </a:p>
          <a:p>
            <a:pPr marL="457200" lvl="0" indent="-317500" algn="l" rtl="0">
              <a:lnSpc>
                <a:spcPct val="115000"/>
              </a:lnSpc>
              <a:spcBef>
                <a:spcPts val="0"/>
              </a:spcBef>
              <a:spcAft>
                <a:spcPts val="0"/>
              </a:spcAft>
              <a:buSzPts val="1400"/>
              <a:buChar char="●"/>
            </a:pPr>
            <a:r>
              <a:rPr lang="en"/>
              <a:t>&amp; if they didn’t- it would be seen as </a:t>
            </a:r>
            <a:r>
              <a:rPr lang="en" i="1"/>
              <a:t>unladylike</a:t>
            </a:r>
            <a:r>
              <a:rPr lang="en"/>
              <a:t> and </a:t>
            </a:r>
            <a:r>
              <a:rPr lang="en" i="1"/>
              <a:t>scandalous</a:t>
            </a:r>
            <a:r>
              <a:rPr lang="en"/>
              <a:t>.</a:t>
            </a:r>
            <a:endParaRPr/>
          </a:p>
          <a:p>
            <a:pPr marL="457200" lvl="0" indent="-317500" algn="l" rtl="0">
              <a:lnSpc>
                <a:spcPct val="115000"/>
              </a:lnSpc>
              <a:spcBef>
                <a:spcPts val="0"/>
              </a:spcBef>
              <a:spcAft>
                <a:spcPts val="0"/>
              </a:spcAft>
              <a:buSzPts val="1400"/>
              <a:buChar char="●"/>
            </a:pPr>
            <a:r>
              <a:rPr lang="en"/>
              <a:t>So- women artists used what card they were dealt and </a:t>
            </a:r>
            <a:r>
              <a:rPr lang="en" b="1"/>
              <a:t>empowered</a:t>
            </a:r>
            <a:r>
              <a:rPr lang="en"/>
              <a:t> themselves</a:t>
            </a:r>
            <a:endParaRPr/>
          </a:p>
          <a:p>
            <a:pPr marL="457200" lvl="0" indent="-317500" algn="l" rtl="0">
              <a:lnSpc>
                <a:spcPct val="115000"/>
              </a:lnSpc>
              <a:spcBef>
                <a:spcPts val="0"/>
              </a:spcBef>
              <a:spcAft>
                <a:spcPts val="0"/>
              </a:spcAft>
              <a:buSzPts val="1400"/>
              <a:buChar char="●"/>
            </a:pPr>
            <a:r>
              <a:rPr lang="en">
                <a:solidFill>
                  <a:schemeClr val="dk1"/>
                </a:solidFill>
              </a:rPr>
              <a:t>Many male artists did not paint flowers because it was seen as unmanly- it was meant for the delicate hand of a female to create such delicate work</a:t>
            </a:r>
            <a:endParaRPr/>
          </a:p>
        </p:txBody>
      </p:sp>
      <p:pic>
        <p:nvPicPr>
          <p:cNvPr id="63" name="Google Shape;63;p14"/>
          <p:cNvPicPr preferRelativeResize="0"/>
          <p:nvPr/>
        </p:nvPicPr>
        <p:blipFill>
          <a:blip r:embed="rId3">
            <a:alphaModFix/>
          </a:blip>
          <a:stretch>
            <a:fillRect/>
          </a:stretch>
        </p:blipFill>
        <p:spPr>
          <a:xfrm>
            <a:off x="311700" y="1817400"/>
            <a:ext cx="3812593" cy="3021300"/>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07"/>
        <p:cNvGrpSpPr/>
        <p:nvPr/>
      </p:nvGrpSpPr>
      <p:grpSpPr>
        <a:xfrm>
          <a:off x="0" y="0"/>
          <a:ext cx="0" cy="0"/>
          <a:chOff x="0" y="0"/>
          <a:chExt cx="0" cy="0"/>
        </a:xfrm>
      </p:grpSpPr>
      <p:pic>
        <p:nvPicPr>
          <p:cNvPr id="208" name="Google Shape;208;p32"/>
          <p:cNvPicPr preferRelativeResize="0"/>
          <p:nvPr/>
        </p:nvPicPr>
        <p:blipFill>
          <a:blip r:embed="rId3">
            <a:alphaModFix/>
          </a:blip>
          <a:stretch>
            <a:fillRect/>
          </a:stretch>
        </p:blipFill>
        <p:spPr>
          <a:xfrm>
            <a:off x="500175" y="152413"/>
            <a:ext cx="2927512" cy="4113600"/>
          </a:xfrm>
          <a:prstGeom prst="rect">
            <a:avLst/>
          </a:prstGeom>
          <a:noFill/>
          <a:ln>
            <a:noFill/>
          </a:ln>
        </p:spPr>
      </p:pic>
      <p:pic>
        <p:nvPicPr>
          <p:cNvPr id="209" name="Google Shape;209;p32"/>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77037" y="587650"/>
            <a:ext cx="5155263" cy="3243129"/>
          </a:xfrm>
          <a:prstGeom prst="rect">
            <a:avLst/>
          </a:prstGeom>
          <a:noFill/>
          <a:ln>
            <a:noFill/>
          </a:ln>
        </p:spPr>
      </p:pic>
      <p:sp>
        <p:nvSpPr>
          <p:cNvPr id="210" name="Google Shape;210;p32"/>
          <p:cNvSpPr txBox="1"/>
          <p:nvPr/>
        </p:nvSpPr>
        <p:spPr>
          <a:xfrm>
            <a:off x="3843900" y="4191675"/>
            <a:ext cx="3770700" cy="51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14"/>
        <p:cNvGrpSpPr/>
        <p:nvPr/>
      </p:nvGrpSpPr>
      <p:grpSpPr>
        <a:xfrm>
          <a:off x="0" y="0"/>
          <a:ext cx="0" cy="0"/>
          <a:chOff x="0" y="0"/>
          <a:chExt cx="0" cy="0"/>
        </a:xfrm>
      </p:grpSpPr>
      <p:sp>
        <p:nvSpPr>
          <p:cNvPr id="215" name="Google Shape;215;p33"/>
          <p:cNvSpPr txBox="1"/>
          <p:nvPr/>
        </p:nvSpPr>
        <p:spPr>
          <a:xfrm>
            <a:off x="237950" y="1372825"/>
            <a:ext cx="2288100" cy="91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t>Thanks</a:t>
            </a:r>
            <a:endParaRPr sz="3600"/>
          </a:p>
        </p:txBody>
      </p:sp>
      <p:sp>
        <p:nvSpPr>
          <p:cNvPr id="216" name="Google Shape;216;p33"/>
          <p:cNvSpPr txBox="1"/>
          <p:nvPr/>
        </p:nvSpPr>
        <p:spPr>
          <a:xfrm>
            <a:off x="6617925" y="1372825"/>
            <a:ext cx="2369700" cy="10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Maria!!</a:t>
            </a:r>
            <a:endParaRPr sz="3600"/>
          </a:p>
        </p:txBody>
      </p:sp>
      <p:pic>
        <p:nvPicPr>
          <p:cNvPr id="217" name="Google Shape;217;p33"/>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78450" y="152400"/>
            <a:ext cx="3787075" cy="4638714"/>
          </a:xfrm>
          <a:prstGeom prst="rect">
            <a:avLst/>
          </a:prstGeom>
          <a:noFill/>
          <a:ln>
            <a:noFill/>
          </a:ln>
        </p:spPr>
      </p:pic>
      <p:pic>
        <p:nvPicPr>
          <p:cNvPr id="218" name="Google Shape;218;p33"/>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8975" y="2129350"/>
            <a:ext cx="1706051" cy="2550575"/>
          </a:xfrm>
          <a:prstGeom prst="rect">
            <a:avLst/>
          </a:prstGeom>
          <a:noFill/>
          <a:ln>
            <a:noFill/>
          </a:ln>
        </p:spPr>
      </p:pic>
      <p:pic>
        <p:nvPicPr>
          <p:cNvPr id="219" name="Google Shape;219;p33"/>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764350" y="2288125"/>
            <a:ext cx="1896466" cy="2385876"/>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23"/>
        <p:cNvGrpSpPr/>
        <p:nvPr/>
      </p:nvGrpSpPr>
      <p:grpSpPr>
        <a:xfrm>
          <a:off x="0" y="0"/>
          <a:ext cx="0" cy="0"/>
          <a:chOff x="0" y="0"/>
          <a:chExt cx="0" cy="0"/>
        </a:xfrm>
      </p:grpSpPr>
      <p:pic>
        <p:nvPicPr>
          <p:cNvPr id="224" name="Google Shape;224;p34"/>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0" y="152400"/>
            <a:ext cx="3736818" cy="4838700"/>
          </a:xfrm>
          <a:prstGeom prst="rect">
            <a:avLst/>
          </a:prstGeom>
          <a:noFill/>
          <a:ln>
            <a:noFill/>
          </a:ln>
        </p:spPr>
      </p:pic>
      <p:pic>
        <p:nvPicPr>
          <p:cNvPr id="225" name="Google Shape;225;p34"/>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1375" y="152400"/>
            <a:ext cx="3738997" cy="4838702"/>
          </a:xfrm>
          <a:prstGeom prst="rect">
            <a:avLst/>
          </a:prstGeom>
          <a:noFill/>
          <a:ln>
            <a:noFill/>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29"/>
        <p:cNvGrpSpPr/>
        <p:nvPr/>
      </p:nvGrpSpPr>
      <p:grpSpPr>
        <a:xfrm>
          <a:off x="0" y="0"/>
          <a:ext cx="0" cy="0"/>
          <a:chOff x="0" y="0"/>
          <a:chExt cx="0" cy="0"/>
        </a:xfrm>
      </p:grpSpPr>
      <p:pic>
        <p:nvPicPr>
          <p:cNvPr id="230" name="Google Shape;230;p35"/>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57950" y="409963"/>
            <a:ext cx="3286050" cy="3938774"/>
          </a:xfrm>
          <a:prstGeom prst="rect">
            <a:avLst/>
          </a:prstGeom>
          <a:noFill/>
          <a:ln>
            <a:noFill/>
          </a:ln>
        </p:spPr>
      </p:pic>
      <p:pic>
        <p:nvPicPr>
          <p:cNvPr id="231" name="Google Shape;231;p35"/>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21800" y="409975"/>
            <a:ext cx="3100386" cy="3938749"/>
          </a:xfrm>
          <a:prstGeom prst="rect">
            <a:avLst/>
          </a:prstGeom>
          <a:noFill/>
          <a:ln>
            <a:noFill/>
          </a:ln>
        </p:spPr>
      </p:pic>
      <p:pic>
        <p:nvPicPr>
          <p:cNvPr id="232" name="Google Shape;232;p35"/>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276" y="409975"/>
            <a:ext cx="2957527" cy="3938749"/>
          </a:xfrm>
          <a:prstGeom prst="rect">
            <a:avLst/>
          </a:prstGeom>
          <a:noFill/>
          <a:ln>
            <a:noFill/>
          </a:ln>
        </p:spPr>
      </p:pic>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36"/>
        <p:cNvGrpSpPr/>
        <p:nvPr/>
      </p:nvGrpSpPr>
      <p:grpSpPr>
        <a:xfrm>
          <a:off x="0" y="0"/>
          <a:ext cx="0" cy="0"/>
          <a:chOff x="0" y="0"/>
          <a:chExt cx="0" cy="0"/>
        </a:xfrm>
      </p:grpSpPr>
      <p:pic>
        <p:nvPicPr>
          <p:cNvPr id="237" name="Google Shape;237;p3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82175" y="75050"/>
            <a:ext cx="4012675" cy="2566300"/>
          </a:xfrm>
          <a:prstGeom prst="rect">
            <a:avLst/>
          </a:prstGeom>
          <a:noFill/>
          <a:ln>
            <a:noFill/>
          </a:ln>
        </p:spPr>
      </p:pic>
      <p:pic>
        <p:nvPicPr>
          <p:cNvPr id="238" name="Google Shape;238;p3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182175" y="2641341"/>
            <a:ext cx="4012675" cy="2460710"/>
          </a:xfrm>
          <a:prstGeom prst="rect">
            <a:avLst/>
          </a:prstGeom>
          <a:noFill/>
          <a:ln>
            <a:noFill/>
          </a:ln>
        </p:spPr>
      </p:pic>
      <p:pic>
        <p:nvPicPr>
          <p:cNvPr id="239" name="Google Shape;239;p36"/>
          <p:cNvPicPr preferRelativeResize="0"/>
          <p:nvPr/>
        </p:nvPicPr>
        <p:blipFill>
          <a:blip r:embed="rId5">
            <a:alphaModFix/>
          </a:blip>
          <a:stretch>
            <a:fillRect/>
          </a:stretch>
        </p:blipFill>
        <p:spPr>
          <a:xfrm>
            <a:off x="4347250" y="152400"/>
            <a:ext cx="4644349" cy="2388324"/>
          </a:xfrm>
          <a:prstGeom prst="rect">
            <a:avLst/>
          </a:prstGeom>
          <a:noFill/>
          <a:ln>
            <a:noFill/>
          </a:ln>
        </p:spPr>
      </p:pic>
      <p:pic>
        <p:nvPicPr>
          <p:cNvPr id="240" name="Google Shape;240;p36"/>
          <p:cNvPicPr preferRelativeResize="0"/>
          <p:nvPr/>
        </p:nvPicPr>
        <p:blipFill>
          <a:blip r:embed="rId6">
            <a:alphaModFix/>
          </a:blip>
          <a:stretch>
            <a:fillRect/>
          </a:stretch>
        </p:blipFill>
        <p:spPr>
          <a:xfrm>
            <a:off x="4596925" y="2641349"/>
            <a:ext cx="4145005" cy="2297976"/>
          </a:xfrm>
          <a:prstGeom prst="rect">
            <a:avLst/>
          </a:prstGeom>
          <a:noFill/>
          <a:ln>
            <a:noFill/>
          </a:ln>
        </p:spPr>
      </p:pic>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44"/>
        <p:cNvGrpSpPr/>
        <p:nvPr/>
      </p:nvGrpSpPr>
      <p:grpSpPr>
        <a:xfrm>
          <a:off x="0" y="0"/>
          <a:ext cx="0" cy="0"/>
          <a:chOff x="0" y="0"/>
          <a:chExt cx="0" cy="0"/>
        </a:xfrm>
      </p:grpSpPr>
      <p:pic>
        <p:nvPicPr>
          <p:cNvPr id="245" name="Google Shape;245;p3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3850" y="559550"/>
            <a:ext cx="2495001" cy="4437774"/>
          </a:xfrm>
          <a:prstGeom prst="rect">
            <a:avLst/>
          </a:prstGeom>
          <a:noFill/>
          <a:ln>
            <a:noFill/>
          </a:ln>
        </p:spPr>
      </p:pic>
      <p:sp>
        <p:nvSpPr>
          <p:cNvPr id="246" name="Google Shape;246;p37"/>
          <p:cNvSpPr txBox="1"/>
          <p:nvPr/>
        </p:nvSpPr>
        <p:spPr>
          <a:xfrm>
            <a:off x="67550" y="0"/>
            <a:ext cx="3267600" cy="4083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2400"/>
              <a:t>PlantSnap</a:t>
            </a:r>
            <a:endParaRPr sz="2400"/>
          </a:p>
        </p:txBody>
      </p:sp>
      <p:pic>
        <p:nvPicPr>
          <p:cNvPr id="247" name="Google Shape;247;p3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374651" y="804875"/>
            <a:ext cx="5601819" cy="4201364"/>
          </a:xfrm>
          <a:prstGeom prst="rect">
            <a:avLst/>
          </a:prstGeom>
          <a:noFill/>
          <a:ln>
            <a:noFill/>
          </a:ln>
        </p:spPr>
      </p:pic>
      <p:sp>
        <p:nvSpPr>
          <p:cNvPr id="248" name="Google Shape;248;p37"/>
          <p:cNvSpPr txBox="1"/>
          <p:nvPr/>
        </p:nvSpPr>
        <p:spPr>
          <a:xfrm>
            <a:off x="4402225" y="75650"/>
            <a:ext cx="4190400" cy="4839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2400"/>
              <a:t>Group Work! Work it Group!</a:t>
            </a:r>
            <a:endParaRPr sz="2400"/>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52"/>
        <p:cNvGrpSpPr/>
        <p:nvPr/>
      </p:nvGrpSpPr>
      <p:grpSpPr>
        <a:xfrm>
          <a:off x="0" y="0"/>
          <a:ext cx="0" cy="0"/>
          <a:chOff x="0" y="0"/>
          <a:chExt cx="0" cy="0"/>
        </a:xfrm>
      </p:grpSpPr>
      <p:sp>
        <p:nvSpPr>
          <p:cNvPr id="253" name="Google Shape;253;p38"/>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54" name="Google Shape;254;p38"/>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6161177" y="1152434"/>
            <a:ext cx="2825726" cy="3767700"/>
          </a:xfrm>
          <a:prstGeom prst="rect">
            <a:avLst/>
          </a:prstGeom>
          <a:noFill/>
          <a:ln>
            <a:noFill/>
          </a:ln>
        </p:spPr>
      </p:pic>
      <p:pic>
        <p:nvPicPr>
          <p:cNvPr id="255" name="Google Shape;255;p3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2681447" y="1623414"/>
            <a:ext cx="3767627" cy="2825720"/>
          </a:xfrm>
          <a:prstGeom prst="rect">
            <a:avLst/>
          </a:prstGeom>
          <a:noFill/>
          <a:ln>
            <a:noFill/>
          </a:ln>
        </p:spPr>
      </p:pic>
      <p:pic>
        <p:nvPicPr>
          <p:cNvPr id="256" name="Google Shape;256;p38"/>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5400000" flipH="1">
            <a:off x="-327328" y="1623414"/>
            <a:ext cx="3767627" cy="2825720"/>
          </a:xfrm>
          <a:prstGeom prst="rect">
            <a:avLst/>
          </a:prstGeom>
          <a:noFill/>
          <a:ln>
            <a:noFill/>
          </a:ln>
        </p:spPr>
      </p:pic>
      <p:sp>
        <p:nvSpPr>
          <p:cNvPr id="257" name="Google Shape;257;p38"/>
          <p:cNvSpPr txBox="1"/>
          <p:nvPr/>
        </p:nvSpPr>
        <p:spPr>
          <a:xfrm>
            <a:off x="1022775" y="237175"/>
            <a:ext cx="7337400" cy="6669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 sz="3000"/>
              <a:t>Everyone’s working so hard!</a:t>
            </a:r>
            <a:endParaRPr sz="3000"/>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61"/>
        <p:cNvGrpSpPr/>
        <p:nvPr/>
      </p:nvGrpSpPr>
      <p:grpSpPr>
        <a:xfrm>
          <a:off x="0" y="0"/>
          <a:ext cx="0" cy="0"/>
          <a:chOff x="0" y="0"/>
          <a:chExt cx="0" cy="0"/>
        </a:xfrm>
      </p:grpSpPr>
      <p:sp>
        <p:nvSpPr>
          <p:cNvPr id="262" name="Google Shape;262;p39"/>
          <p:cNvSpPr txBox="1">
            <a:spLocks noGrp="1"/>
          </p:cNvSpPr>
          <p:nvPr>
            <p:ph type="title"/>
          </p:nvPr>
        </p:nvSpPr>
        <p:spPr>
          <a:xfrm>
            <a:off x="311700" y="222325"/>
            <a:ext cx="8520600" cy="607800"/>
          </a:xfrm>
          <a:prstGeom prst="rect">
            <a:avLst/>
          </a:prstGeom>
        </p:spPr>
        <p:txBody>
          <a:bodyPr spcFirstLastPara="1" wrap="square" lIns="91425" tIns="91425" rIns="91425" bIns="91425" anchor="t" anchorCtr="0">
            <a:noAutofit/>
          </a:bodyPr>
          <a:lstStyle/>
          <a:p>
            <a:pPr marL="0" lvl="0" indent="0" algn="ctr" rtl="0">
              <a:spcBef>
                <a:spcPts val="0"/>
              </a:spcBef>
              <a:spcAft>
                <a:spcPts val="0"/>
              </a:spcAft>
              <a:buNone/>
            </a:pPr>
            <a:r>
              <a:rPr lang="en"/>
              <a:t>Getting all the pieces together!</a:t>
            </a:r>
            <a:endParaRPr/>
          </a:p>
        </p:txBody>
      </p:sp>
      <p:sp>
        <p:nvSpPr>
          <p:cNvPr id="263" name="Google Shape;263;p39"/>
          <p:cNvSpPr txBox="1">
            <a:spLocks noGrp="1"/>
          </p:cNvSpPr>
          <p:nvPr>
            <p:ph type="body" idx="1"/>
          </p:nvPr>
        </p:nvSpPr>
        <p:spPr>
          <a:xfrm>
            <a:off x="311700" y="1152475"/>
            <a:ext cx="8520600" cy="3416400"/>
          </a:xfrm>
          <a:prstGeom prst="rect">
            <a:avLst/>
          </a:prstGeom>
        </p:spPr>
        <p:txBody>
          <a:bodyPr spcFirstLastPara="1" wrap="square" lIns="91425" tIns="91425" rIns="91425" bIns="91425" anchor="t" anchorCtr="0">
            <a:noAutofit/>
          </a:bodyPr>
          <a:lstStyle/>
          <a:p>
            <a:pPr marL="0" lvl="0" indent="0" algn="l" rtl="0">
              <a:spcBef>
                <a:spcPts val="0"/>
              </a:spcBef>
              <a:spcAft>
                <a:spcPts val="1600"/>
              </a:spcAft>
              <a:buNone/>
            </a:pPr>
            <a:endParaRPr/>
          </a:p>
        </p:txBody>
      </p:sp>
      <p:pic>
        <p:nvPicPr>
          <p:cNvPr id="264" name="Google Shape;264;p3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177225" y="1152475"/>
            <a:ext cx="2825726" cy="3767676"/>
          </a:xfrm>
          <a:prstGeom prst="rect">
            <a:avLst/>
          </a:prstGeom>
          <a:noFill/>
          <a:ln>
            <a:noFill/>
          </a:ln>
        </p:spPr>
      </p:pic>
      <p:pic>
        <p:nvPicPr>
          <p:cNvPr id="265" name="Google Shape;265;p3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rot="-5400000">
            <a:off x="2688184" y="1623451"/>
            <a:ext cx="3767627" cy="2825720"/>
          </a:xfrm>
          <a:prstGeom prst="rect">
            <a:avLst/>
          </a:prstGeom>
          <a:noFill/>
          <a:ln>
            <a:noFill/>
          </a:ln>
        </p:spPr>
      </p:pic>
      <p:pic>
        <p:nvPicPr>
          <p:cNvPr id="266" name="Google Shape;266;p3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rot="-5400000">
            <a:off x="5670072" y="1623451"/>
            <a:ext cx="3767627" cy="2825720"/>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70"/>
        <p:cNvGrpSpPr/>
        <p:nvPr/>
      </p:nvGrpSpPr>
      <p:grpSpPr>
        <a:xfrm>
          <a:off x="0" y="0"/>
          <a:ext cx="0" cy="0"/>
          <a:chOff x="0" y="0"/>
          <a:chExt cx="0" cy="0"/>
        </a:xfrm>
      </p:grpSpPr>
      <p:pic>
        <p:nvPicPr>
          <p:cNvPr id="271" name="Google Shape;271;p4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761200" y="374725"/>
            <a:ext cx="5943600" cy="4562475"/>
          </a:xfrm>
          <a:prstGeom prst="rect">
            <a:avLst/>
          </a:prstGeom>
          <a:noFill/>
          <a:ln>
            <a:noFill/>
          </a:ln>
        </p:spPr>
      </p:pic>
      <p:sp>
        <p:nvSpPr>
          <p:cNvPr id="272" name="Google Shape;272;p40"/>
          <p:cNvSpPr txBox="1"/>
          <p:nvPr/>
        </p:nvSpPr>
        <p:spPr>
          <a:xfrm>
            <a:off x="415025" y="459500"/>
            <a:ext cx="2060400" cy="28311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000"/>
              <a:t>The</a:t>
            </a:r>
            <a:endParaRPr sz="3000"/>
          </a:p>
          <a:p>
            <a:pPr marL="0" lvl="0" indent="0" algn="l" rtl="0">
              <a:spcBef>
                <a:spcPts val="0"/>
              </a:spcBef>
              <a:spcAft>
                <a:spcPts val="0"/>
              </a:spcAft>
              <a:buNone/>
            </a:pPr>
            <a:r>
              <a:rPr lang="en" sz="3000"/>
              <a:t>Group Peer Evaluation</a:t>
            </a:r>
            <a:endParaRPr sz="3000"/>
          </a:p>
          <a:p>
            <a:pPr marL="0" lvl="0" indent="0" algn="l" rtl="0">
              <a:spcBef>
                <a:spcPts val="0"/>
              </a:spcBef>
              <a:spcAft>
                <a:spcPts val="0"/>
              </a:spcAft>
              <a:buNone/>
            </a:pPr>
            <a:endParaRPr sz="3000"/>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276"/>
        <p:cNvGrpSpPr/>
        <p:nvPr/>
      </p:nvGrpSpPr>
      <p:grpSpPr>
        <a:xfrm>
          <a:off x="0" y="0"/>
          <a:ext cx="0" cy="0"/>
          <a:chOff x="0" y="0"/>
          <a:chExt cx="0" cy="0"/>
        </a:xfrm>
      </p:grpSpPr>
      <p:sp>
        <p:nvSpPr>
          <p:cNvPr id="277" name="Google Shape;277;p41"/>
          <p:cNvSpPr txBox="1">
            <a:spLocks noGrp="1"/>
          </p:cNvSpPr>
          <p:nvPr>
            <p:ph type="title"/>
          </p:nvPr>
        </p:nvSpPr>
        <p:spPr>
          <a:xfrm>
            <a:off x="311700" y="445025"/>
            <a:ext cx="8520600" cy="5727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The Teacher’s Rubric</a:t>
            </a:r>
            <a:endParaRPr/>
          </a:p>
        </p:txBody>
      </p:sp>
      <p:pic>
        <p:nvPicPr>
          <p:cNvPr id="278" name="Google Shape;278;p41"/>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273125" y="1125650"/>
            <a:ext cx="4205094" cy="3820975"/>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67"/>
        <p:cNvGrpSpPr/>
        <p:nvPr/>
      </p:nvGrpSpPr>
      <p:grpSpPr>
        <a:xfrm>
          <a:off x="0" y="0"/>
          <a:ext cx="0" cy="0"/>
          <a:chOff x="0" y="0"/>
          <a:chExt cx="0" cy="0"/>
        </a:xfrm>
      </p:grpSpPr>
      <p:sp>
        <p:nvSpPr>
          <p:cNvPr id="68" name="Google Shape;68;p15"/>
          <p:cNvSpPr txBox="1">
            <a:spLocks noGrp="1"/>
          </p:cNvSpPr>
          <p:nvPr>
            <p:ph type="title"/>
          </p:nvPr>
        </p:nvSpPr>
        <p:spPr>
          <a:xfrm>
            <a:off x="311700" y="113575"/>
            <a:ext cx="8520600" cy="5679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latin typeface="Lobster"/>
                <a:ea typeface="Lobster"/>
                <a:cs typeface="Lobster"/>
                <a:sym typeface="Lobster"/>
              </a:rPr>
              <a:t>Holland</a:t>
            </a:r>
            <a:r>
              <a:rPr lang="en">
                <a:latin typeface="Nunito"/>
                <a:ea typeface="Nunito"/>
                <a:cs typeface="Nunito"/>
                <a:sym typeface="Nunito"/>
              </a:rPr>
              <a:t> -----------where </a:t>
            </a:r>
            <a:r>
              <a:rPr lang="en" b="1">
                <a:latin typeface="Nunito"/>
                <a:ea typeface="Nunito"/>
                <a:cs typeface="Nunito"/>
                <a:sym typeface="Nunito"/>
              </a:rPr>
              <a:t>science</a:t>
            </a:r>
            <a:r>
              <a:rPr lang="en">
                <a:latin typeface="Nunito"/>
                <a:ea typeface="Nunito"/>
                <a:cs typeface="Nunito"/>
                <a:sym typeface="Nunito"/>
              </a:rPr>
              <a:t> </a:t>
            </a:r>
            <a:r>
              <a:rPr lang="en" i="1">
                <a:latin typeface="Nunito"/>
                <a:ea typeface="Nunito"/>
                <a:cs typeface="Nunito"/>
                <a:sym typeface="Nunito"/>
              </a:rPr>
              <a:t>met</a:t>
            </a:r>
            <a:r>
              <a:rPr lang="en">
                <a:latin typeface="Nunito"/>
                <a:ea typeface="Nunito"/>
                <a:cs typeface="Nunito"/>
                <a:sym typeface="Nunito"/>
              </a:rPr>
              <a:t> </a:t>
            </a:r>
            <a:r>
              <a:rPr lang="en" b="1">
                <a:latin typeface="Nunito"/>
                <a:ea typeface="Nunito"/>
                <a:cs typeface="Nunito"/>
                <a:sym typeface="Nunito"/>
              </a:rPr>
              <a:t>art</a:t>
            </a:r>
            <a:endParaRPr b="1">
              <a:latin typeface="Nunito"/>
              <a:ea typeface="Nunito"/>
              <a:cs typeface="Nunito"/>
              <a:sym typeface="Nunito"/>
            </a:endParaRPr>
          </a:p>
        </p:txBody>
      </p:sp>
      <p:sp>
        <p:nvSpPr>
          <p:cNvPr id="69" name="Google Shape;69;p15"/>
          <p:cNvSpPr txBox="1">
            <a:spLocks noGrp="1"/>
          </p:cNvSpPr>
          <p:nvPr>
            <p:ph type="body" idx="1"/>
          </p:nvPr>
        </p:nvSpPr>
        <p:spPr>
          <a:xfrm>
            <a:off x="311700" y="3416750"/>
            <a:ext cx="8520600" cy="14184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Increased interest in </a:t>
            </a:r>
            <a:r>
              <a:rPr lang="en" i="1"/>
              <a:t>botanical</a:t>
            </a:r>
            <a:r>
              <a:rPr lang="en"/>
              <a:t> and zoological knowledge due to :</a:t>
            </a:r>
            <a:endParaRPr/>
          </a:p>
          <a:p>
            <a:pPr marL="457200" lvl="0" indent="-342900" algn="l" rtl="0">
              <a:spcBef>
                <a:spcPts val="1600"/>
              </a:spcBef>
              <a:spcAft>
                <a:spcPts val="0"/>
              </a:spcAft>
              <a:buSzPts val="1800"/>
              <a:buChar char="❖"/>
            </a:pPr>
            <a:r>
              <a:rPr lang="en" b="1"/>
              <a:t>Exploration</a:t>
            </a:r>
            <a:r>
              <a:rPr lang="en"/>
              <a:t>- explorers were bringing home species from other lands</a:t>
            </a:r>
            <a:endParaRPr/>
          </a:p>
          <a:p>
            <a:pPr marL="457200" lvl="0" indent="-342900" algn="l" rtl="0">
              <a:spcBef>
                <a:spcPts val="0"/>
              </a:spcBef>
              <a:spcAft>
                <a:spcPts val="0"/>
              </a:spcAft>
              <a:buSzPts val="1800"/>
              <a:buChar char="❖"/>
            </a:pPr>
            <a:r>
              <a:rPr lang="en"/>
              <a:t>The invention of the </a:t>
            </a:r>
            <a:r>
              <a:rPr lang="en" b="1"/>
              <a:t>microscope</a:t>
            </a:r>
            <a:r>
              <a:rPr lang="en"/>
              <a:t> was in Holland</a:t>
            </a:r>
            <a:endParaRPr/>
          </a:p>
        </p:txBody>
      </p:sp>
      <p:sp>
        <p:nvSpPr>
          <p:cNvPr id="70" name="Google Shape;70;p15"/>
          <p:cNvSpPr txBox="1"/>
          <p:nvPr/>
        </p:nvSpPr>
        <p:spPr>
          <a:xfrm>
            <a:off x="340725" y="771975"/>
            <a:ext cx="8031600" cy="438000"/>
          </a:xfrm>
          <a:prstGeom prst="rect">
            <a:avLst/>
          </a:prstGeom>
          <a:noFill/>
          <a:ln>
            <a:noFill/>
          </a:ln>
        </p:spPr>
        <p:txBody>
          <a:bodyPr spcFirstLastPara="1" wrap="square" lIns="91425" tIns="91425" rIns="91425" bIns="91425" anchor="t" anchorCtr="0">
            <a:noAutofit/>
          </a:bodyPr>
          <a:lstStyle/>
          <a:p>
            <a:pPr marL="0" lvl="0" indent="0" algn="ctr" rtl="0">
              <a:lnSpc>
                <a:spcPct val="115000"/>
              </a:lnSpc>
              <a:spcBef>
                <a:spcPts val="0"/>
              </a:spcBef>
              <a:spcAft>
                <a:spcPts val="1600"/>
              </a:spcAft>
              <a:buClr>
                <a:schemeClr val="dk1"/>
              </a:buClr>
              <a:buSzPts val="1100"/>
              <a:buFont typeface="Arial"/>
              <a:buNone/>
            </a:pPr>
            <a:r>
              <a:rPr lang="en" sz="1800">
                <a:solidFill>
                  <a:schemeClr val="dk2"/>
                </a:solidFill>
              </a:rPr>
              <a:t>The Dutch were Europe’s leading </a:t>
            </a:r>
            <a:r>
              <a:rPr lang="en" sz="1800" b="1">
                <a:solidFill>
                  <a:schemeClr val="dk2"/>
                </a:solidFill>
              </a:rPr>
              <a:t>horticulturists</a:t>
            </a:r>
            <a:r>
              <a:rPr lang="en" sz="1800">
                <a:solidFill>
                  <a:schemeClr val="dk2"/>
                </a:solidFill>
              </a:rPr>
              <a:t> at this time.</a:t>
            </a:r>
            <a:endParaRPr/>
          </a:p>
        </p:txBody>
      </p:sp>
      <p:pic>
        <p:nvPicPr>
          <p:cNvPr id="71" name="Google Shape;71;p15"/>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665443" y="1362375"/>
            <a:ext cx="1738949" cy="1901975"/>
          </a:xfrm>
          <a:prstGeom prst="rect">
            <a:avLst/>
          </a:prstGeom>
          <a:noFill/>
          <a:ln>
            <a:noFill/>
          </a:ln>
        </p:spPr>
      </p:pic>
      <p:pic>
        <p:nvPicPr>
          <p:cNvPr id="72" name="Google Shape;72;p15"/>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735200" y="1362375"/>
            <a:ext cx="2786776" cy="1901975"/>
          </a:xfrm>
          <a:prstGeom prst="rect">
            <a:avLst/>
          </a:prstGeom>
          <a:noFill/>
          <a:ln>
            <a:noFill/>
          </a:ln>
        </p:spPr>
      </p:pic>
      <p:pic>
        <p:nvPicPr>
          <p:cNvPr id="73" name="Google Shape;73;p15"/>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152400" y="1362375"/>
            <a:ext cx="3182244" cy="1739627"/>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77"/>
        <p:cNvGrpSpPr/>
        <p:nvPr/>
      </p:nvGrpSpPr>
      <p:grpSpPr>
        <a:xfrm>
          <a:off x="0" y="0"/>
          <a:ext cx="0" cy="0"/>
          <a:chOff x="0" y="0"/>
          <a:chExt cx="0" cy="0"/>
        </a:xfrm>
      </p:grpSpPr>
      <p:sp>
        <p:nvSpPr>
          <p:cNvPr id="78" name="Google Shape;78;p16"/>
          <p:cNvSpPr txBox="1">
            <a:spLocks noGrp="1"/>
          </p:cNvSpPr>
          <p:nvPr>
            <p:ph type="body" idx="1"/>
          </p:nvPr>
        </p:nvSpPr>
        <p:spPr>
          <a:xfrm>
            <a:off x="311700" y="2990225"/>
            <a:ext cx="8520600" cy="2040600"/>
          </a:xfrm>
          <a:prstGeom prst="rect">
            <a:avLst/>
          </a:prstGeom>
        </p:spPr>
        <p:txBody>
          <a:bodyPr spcFirstLastPara="1" wrap="square" lIns="91425" tIns="91425" rIns="91425" bIns="91425" anchor="t" anchorCtr="0">
            <a:noAutofit/>
          </a:bodyPr>
          <a:lstStyle/>
          <a:p>
            <a:pPr marL="457200" lvl="0" indent="-342900" algn="l" rtl="0">
              <a:spcBef>
                <a:spcPts val="0"/>
              </a:spcBef>
              <a:spcAft>
                <a:spcPts val="0"/>
              </a:spcAft>
              <a:buSzPts val="1800"/>
              <a:buChar char="➔"/>
            </a:pPr>
            <a:r>
              <a:rPr lang="en"/>
              <a:t>People wanted exotic floral paintings, it was a popular </a:t>
            </a:r>
            <a:r>
              <a:rPr lang="en" i="1"/>
              <a:t>genre</a:t>
            </a:r>
            <a:endParaRPr i="1"/>
          </a:p>
          <a:p>
            <a:pPr marL="457200" lvl="0" indent="-342900" algn="l" rtl="0">
              <a:spcBef>
                <a:spcPts val="0"/>
              </a:spcBef>
              <a:spcAft>
                <a:spcPts val="0"/>
              </a:spcAft>
              <a:buSzPts val="1800"/>
              <a:buChar char="➔"/>
            </a:pPr>
            <a:r>
              <a:rPr lang="en"/>
              <a:t>Painters needed </a:t>
            </a:r>
            <a:r>
              <a:rPr lang="en" i="1"/>
              <a:t>references</a:t>
            </a:r>
            <a:r>
              <a:rPr lang="en"/>
              <a:t> of flowers and plant life because they rarely painted from nature</a:t>
            </a:r>
            <a:endParaRPr/>
          </a:p>
          <a:p>
            <a:pPr marL="457200" lvl="0" indent="-342900" algn="l" rtl="0">
              <a:spcBef>
                <a:spcPts val="0"/>
              </a:spcBef>
              <a:spcAft>
                <a:spcPts val="0"/>
              </a:spcAft>
              <a:buSzPts val="1800"/>
              <a:buChar char="➔"/>
            </a:pPr>
            <a:r>
              <a:rPr lang="en"/>
              <a:t>They normally painted from preserved specimens &amp; exotic plants were hard to access</a:t>
            </a:r>
            <a:endParaRPr/>
          </a:p>
          <a:p>
            <a:pPr marL="457200" lvl="0" indent="-342900" algn="l" rtl="0">
              <a:spcBef>
                <a:spcPts val="0"/>
              </a:spcBef>
              <a:spcAft>
                <a:spcPts val="0"/>
              </a:spcAft>
              <a:buSzPts val="1800"/>
              <a:buChar char="➔"/>
            </a:pPr>
            <a:r>
              <a:rPr lang="en"/>
              <a:t>They relied on these </a:t>
            </a:r>
            <a:r>
              <a:rPr lang="en" b="1"/>
              <a:t>women’s floral studies &amp; botanical illustrations</a:t>
            </a:r>
            <a:endParaRPr b="1"/>
          </a:p>
        </p:txBody>
      </p:sp>
      <p:pic>
        <p:nvPicPr>
          <p:cNvPr id="79" name="Google Shape;79;p16"/>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5235593" y="250300"/>
            <a:ext cx="3506885" cy="2614774"/>
          </a:xfrm>
          <a:prstGeom prst="rect">
            <a:avLst/>
          </a:prstGeom>
          <a:noFill/>
          <a:ln>
            <a:noFill/>
          </a:ln>
        </p:spPr>
      </p:pic>
      <p:pic>
        <p:nvPicPr>
          <p:cNvPr id="80" name="Google Shape;80;p16"/>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980487" y="125150"/>
            <a:ext cx="1915900" cy="2865075"/>
          </a:xfrm>
          <a:prstGeom prst="rect">
            <a:avLst/>
          </a:prstGeom>
          <a:noFill/>
          <a:ln>
            <a:noFill/>
          </a:ln>
        </p:spPr>
      </p:pic>
      <p:pic>
        <p:nvPicPr>
          <p:cNvPr id="81" name="Google Shape;81;p16"/>
          <p:cNvPicPr preferRelativeResize="0"/>
          <p:nvPr/>
        </p:nvPicPr>
        <p:blipFill>
          <a:blip r:embed="rId5">
            <a:alphaModFix/>
          </a:blip>
          <a:stretch>
            <a:fillRect/>
          </a:stretch>
        </p:blipFill>
        <p:spPr>
          <a:xfrm>
            <a:off x="821963" y="250288"/>
            <a:ext cx="1819275" cy="252412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85"/>
        <p:cNvGrpSpPr/>
        <p:nvPr/>
      </p:nvGrpSpPr>
      <p:grpSpPr>
        <a:xfrm>
          <a:off x="0" y="0"/>
          <a:ext cx="0" cy="0"/>
          <a:chOff x="0" y="0"/>
          <a:chExt cx="0" cy="0"/>
        </a:xfrm>
      </p:grpSpPr>
      <p:sp>
        <p:nvSpPr>
          <p:cNvPr id="86" name="Google Shape;86;p17"/>
          <p:cNvSpPr txBox="1">
            <a:spLocks noGrp="1"/>
          </p:cNvSpPr>
          <p:nvPr>
            <p:ph type="title"/>
          </p:nvPr>
        </p:nvSpPr>
        <p:spPr>
          <a:xfrm>
            <a:off x="4883150" y="322225"/>
            <a:ext cx="8520600" cy="3585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Maria Sybilla Merian</a:t>
            </a:r>
            <a:endParaRPr/>
          </a:p>
        </p:txBody>
      </p:sp>
      <p:sp>
        <p:nvSpPr>
          <p:cNvPr id="87" name="Google Shape;87;p17"/>
          <p:cNvSpPr txBox="1">
            <a:spLocks noGrp="1"/>
          </p:cNvSpPr>
          <p:nvPr>
            <p:ph type="body" idx="1"/>
          </p:nvPr>
        </p:nvSpPr>
        <p:spPr>
          <a:xfrm>
            <a:off x="311700" y="3203400"/>
            <a:ext cx="8520600" cy="19401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lang="en"/>
              <a:t>What made her </a:t>
            </a:r>
            <a:r>
              <a:rPr lang="en" b="1" i="1"/>
              <a:t>different &amp; progressive</a:t>
            </a:r>
            <a:r>
              <a:rPr lang="en"/>
              <a:t>:</a:t>
            </a:r>
            <a:endParaRPr/>
          </a:p>
          <a:p>
            <a:pPr marL="457200" lvl="0" indent="-342900" algn="l" rtl="0">
              <a:spcBef>
                <a:spcPts val="1600"/>
              </a:spcBef>
              <a:spcAft>
                <a:spcPts val="0"/>
              </a:spcAft>
              <a:buSzPts val="1800"/>
              <a:buChar char="➢"/>
            </a:pPr>
            <a:r>
              <a:rPr lang="en"/>
              <a:t>She drew </a:t>
            </a:r>
            <a:r>
              <a:rPr lang="en" b="1"/>
              <a:t>directly from nature</a:t>
            </a:r>
            <a:r>
              <a:rPr lang="en"/>
              <a:t> (plant species &amp; insects)</a:t>
            </a:r>
            <a:endParaRPr/>
          </a:p>
          <a:p>
            <a:pPr marL="457200" lvl="0" indent="-342900" algn="l" rtl="0">
              <a:spcBef>
                <a:spcPts val="0"/>
              </a:spcBef>
              <a:spcAft>
                <a:spcPts val="0"/>
              </a:spcAft>
              <a:buSzPts val="1800"/>
              <a:buChar char="➢"/>
            </a:pPr>
            <a:r>
              <a:rPr lang="en"/>
              <a:t>Showed </a:t>
            </a:r>
            <a:r>
              <a:rPr lang="en" b="1"/>
              <a:t>independence-</a:t>
            </a:r>
            <a:r>
              <a:rPr lang="en"/>
              <a:t> </a:t>
            </a:r>
            <a:r>
              <a:rPr lang="en" i="1"/>
              <a:t>traveled</a:t>
            </a:r>
            <a:r>
              <a:rPr lang="en"/>
              <a:t> to South America to get these species, with </a:t>
            </a:r>
            <a:r>
              <a:rPr lang="en" i="1"/>
              <a:t>no male companion</a:t>
            </a:r>
            <a:r>
              <a:rPr lang="en"/>
              <a:t>. </a:t>
            </a:r>
            <a:endParaRPr/>
          </a:p>
          <a:p>
            <a:pPr marL="457200" lvl="0" indent="-342900" algn="l" rtl="0">
              <a:spcBef>
                <a:spcPts val="0"/>
              </a:spcBef>
              <a:spcAft>
                <a:spcPts val="0"/>
              </a:spcAft>
              <a:buSzPts val="1800"/>
              <a:buChar char="➢"/>
            </a:pPr>
            <a:r>
              <a:rPr lang="en"/>
              <a:t>Studied, collected, &amp; illustrated plants &amp; insects for </a:t>
            </a:r>
            <a:r>
              <a:rPr lang="en" i="1"/>
              <a:t>2 years</a:t>
            </a:r>
            <a:r>
              <a:rPr lang="en"/>
              <a:t> abroad. </a:t>
            </a:r>
            <a:endParaRPr/>
          </a:p>
        </p:txBody>
      </p:sp>
      <p:sp>
        <p:nvSpPr>
          <p:cNvPr id="88" name="Google Shape;88;p17"/>
          <p:cNvSpPr txBox="1"/>
          <p:nvPr/>
        </p:nvSpPr>
        <p:spPr>
          <a:xfrm>
            <a:off x="4423750" y="1110900"/>
            <a:ext cx="4500000" cy="1940100"/>
          </a:xfrm>
          <a:prstGeom prst="rect">
            <a:avLst/>
          </a:prstGeom>
          <a:noFill/>
          <a:ln>
            <a:noFill/>
          </a:ln>
        </p:spPr>
        <p:txBody>
          <a:bodyPr spcFirstLastPara="1" wrap="square" lIns="91425" tIns="91425" rIns="91425" bIns="91425" anchor="t" anchorCtr="0">
            <a:noAutofit/>
          </a:bodyPr>
          <a:lstStyle/>
          <a:p>
            <a:pPr marL="457200" lvl="0" indent="-342900" algn="l" rtl="0">
              <a:lnSpc>
                <a:spcPct val="115000"/>
              </a:lnSpc>
              <a:spcBef>
                <a:spcPts val="0"/>
              </a:spcBef>
              <a:spcAft>
                <a:spcPts val="0"/>
              </a:spcAft>
              <a:buClr>
                <a:schemeClr val="dk2"/>
              </a:buClr>
              <a:buSzPts val="1800"/>
              <a:buChar char="●"/>
            </a:pPr>
            <a:r>
              <a:rPr lang="en" sz="1800" b="1" i="1">
                <a:solidFill>
                  <a:schemeClr val="dk2"/>
                </a:solidFill>
              </a:rPr>
              <a:t>Transformed</a:t>
            </a:r>
            <a:r>
              <a:rPr lang="en" sz="1800">
                <a:solidFill>
                  <a:schemeClr val="dk2"/>
                </a:solidFill>
              </a:rPr>
              <a:t> the field of </a:t>
            </a:r>
            <a:r>
              <a:rPr lang="en" sz="1800" b="1">
                <a:solidFill>
                  <a:schemeClr val="dk2"/>
                </a:solidFill>
              </a:rPr>
              <a:t>scientific illustration</a:t>
            </a:r>
            <a:r>
              <a:rPr lang="en" sz="1800">
                <a:solidFill>
                  <a:schemeClr val="dk2"/>
                </a:solidFill>
              </a:rPr>
              <a:t> </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was </a:t>
            </a:r>
            <a:r>
              <a:rPr lang="en" sz="1800" b="1" i="1">
                <a:solidFill>
                  <a:schemeClr val="dk2"/>
                </a:solidFill>
              </a:rPr>
              <a:t>well-respected</a:t>
            </a:r>
            <a:r>
              <a:rPr lang="en" sz="1800">
                <a:solidFill>
                  <a:schemeClr val="dk2"/>
                </a:solidFill>
              </a:rPr>
              <a:t> in the </a:t>
            </a:r>
            <a:r>
              <a:rPr lang="en" sz="1800" b="1">
                <a:solidFill>
                  <a:schemeClr val="dk2"/>
                </a:solidFill>
              </a:rPr>
              <a:t>male dominant scientific community</a:t>
            </a:r>
            <a:r>
              <a:rPr lang="en" sz="1800">
                <a:solidFill>
                  <a:schemeClr val="dk2"/>
                </a:solidFill>
              </a:rPr>
              <a:t> </a:t>
            </a:r>
            <a:endParaRPr sz="1800">
              <a:solidFill>
                <a:schemeClr val="dk2"/>
              </a:solidFill>
            </a:endParaRPr>
          </a:p>
          <a:p>
            <a:pPr marL="457200" lvl="0" indent="-342900" algn="l" rtl="0">
              <a:lnSpc>
                <a:spcPct val="115000"/>
              </a:lnSpc>
              <a:spcBef>
                <a:spcPts val="0"/>
              </a:spcBef>
              <a:spcAft>
                <a:spcPts val="0"/>
              </a:spcAft>
              <a:buClr>
                <a:schemeClr val="dk2"/>
              </a:buClr>
              <a:buSzPts val="1800"/>
              <a:buChar char="●"/>
            </a:pPr>
            <a:r>
              <a:rPr lang="en" sz="1800">
                <a:solidFill>
                  <a:schemeClr val="dk2"/>
                </a:solidFill>
              </a:rPr>
              <a:t>created large </a:t>
            </a:r>
            <a:r>
              <a:rPr lang="en" sz="1800" b="1" i="1">
                <a:solidFill>
                  <a:schemeClr val="dk2"/>
                </a:solidFill>
              </a:rPr>
              <a:t>catalogues &amp; volumes</a:t>
            </a:r>
            <a:r>
              <a:rPr lang="en" sz="1800">
                <a:solidFill>
                  <a:schemeClr val="dk2"/>
                </a:solidFill>
              </a:rPr>
              <a:t> of </a:t>
            </a:r>
            <a:r>
              <a:rPr lang="en" sz="1800" b="1">
                <a:solidFill>
                  <a:schemeClr val="dk2"/>
                </a:solidFill>
              </a:rPr>
              <a:t>illustrated plant &amp; insect life</a:t>
            </a:r>
            <a:r>
              <a:rPr lang="en" sz="1800">
                <a:solidFill>
                  <a:schemeClr val="dk2"/>
                </a:solidFill>
              </a:rPr>
              <a:t> </a:t>
            </a:r>
            <a:endParaRPr/>
          </a:p>
        </p:txBody>
      </p:sp>
      <p:pic>
        <p:nvPicPr>
          <p:cNvPr id="89" name="Google Shape;89;p17"/>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333600" y="322225"/>
            <a:ext cx="1718701" cy="2249524"/>
          </a:xfrm>
          <a:prstGeom prst="rect">
            <a:avLst/>
          </a:prstGeom>
          <a:noFill/>
          <a:ln>
            <a:noFill/>
          </a:ln>
        </p:spPr>
      </p:pic>
      <p:pic>
        <p:nvPicPr>
          <p:cNvPr id="90" name="Google Shape;90;p17"/>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2322537" y="688359"/>
            <a:ext cx="1830999" cy="2475767"/>
          </a:xfrm>
          <a:prstGeom prst="rect">
            <a:avLst/>
          </a:prstGeom>
          <a:noFill/>
          <a:ln>
            <a:noFill/>
          </a:ln>
        </p:spPr>
      </p:pic>
      <p:sp>
        <p:nvSpPr>
          <p:cNvPr id="91" name="Google Shape;91;p17"/>
          <p:cNvSpPr txBox="1"/>
          <p:nvPr/>
        </p:nvSpPr>
        <p:spPr>
          <a:xfrm>
            <a:off x="5930625" y="757513"/>
            <a:ext cx="3532800" cy="2766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a:t>(1647-1717)</a:t>
            </a:r>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95"/>
        <p:cNvGrpSpPr/>
        <p:nvPr/>
      </p:nvGrpSpPr>
      <p:grpSpPr>
        <a:xfrm>
          <a:off x="0" y="0"/>
          <a:ext cx="0" cy="0"/>
          <a:chOff x="0" y="0"/>
          <a:chExt cx="0" cy="0"/>
        </a:xfrm>
      </p:grpSpPr>
      <p:pic>
        <p:nvPicPr>
          <p:cNvPr id="96" name="Google Shape;96;p18"/>
          <p:cNvPicPr preferRelativeResize="0"/>
          <p:nvPr/>
        </p:nvPicPr>
        <p:blipFill>
          <a:blip r:embed="rId3">
            <a:alphaModFix/>
          </a:blip>
          <a:stretch>
            <a:fillRect/>
          </a:stretch>
        </p:blipFill>
        <p:spPr>
          <a:xfrm>
            <a:off x="500175" y="152413"/>
            <a:ext cx="2927512" cy="4113600"/>
          </a:xfrm>
          <a:prstGeom prst="rect">
            <a:avLst/>
          </a:prstGeom>
          <a:noFill/>
          <a:ln>
            <a:noFill/>
          </a:ln>
        </p:spPr>
      </p:pic>
      <p:pic>
        <p:nvPicPr>
          <p:cNvPr id="97" name="Google Shape;97;p18"/>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3677037" y="587650"/>
            <a:ext cx="5155263" cy="3243129"/>
          </a:xfrm>
          <a:prstGeom prst="rect">
            <a:avLst/>
          </a:prstGeom>
          <a:noFill/>
          <a:ln>
            <a:noFill/>
          </a:ln>
        </p:spPr>
      </p:pic>
      <p:sp>
        <p:nvSpPr>
          <p:cNvPr id="98" name="Google Shape;98;p18"/>
          <p:cNvSpPr txBox="1"/>
          <p:nvPr/>
        </p:nvSpPr>
        <p:spPr>
          <a:xfrm>
            <a:off x="3843900" y="4191675"/>
            <a:ext cx="3770700" cy="5124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02"/>
        <p:cNvGrpSpPr/>
        <p:nvPr/>
      </p:nvGrpSpPr>
      <p:grpSpPr>
        <a:xfrm>
          <a:off x="0" y="0"/>
          <a:ext cx="0" cy="0"/>
          <a:chOff x="0" y="0"/>
          <a:chExt cx="0" cy="0"/>
        </a:xfrm>
      </p:grpSpPr>
      <p:sp>
        <p:nvSpPr>
          <p:cNvPr id="103" name="Google Shape;103;p19"/>
          <p:cNvSpPr txBox="1"/>
          <p:nvPr/>
        </p:nvSpPr>
        <p:spPr>
          <a:xfrm>
            <a:off x="237950" y="1372825"/>
            <a:ext cx="2288100" cy="915300"/>
          </a:xfrm>
          <a:prstGeom prst="rect">
            <a:avLst/>
          </a:prstGeom>
          <a:noFill/>
          <a:ln>
            <a:noFill/>
          </a:ln>
        </p:spPr>
        <p:txBody>
          <a:bodyPr spcFirstLastPara="1" wrap="square" lIns="91425" tIns="91425" rIns="91425" bIns="91425" anchor="t" anchorCtr="0">
            <a:noAutofit/>
          </a:bodyPr>
          <a:lstStyle/>
          <a:p>
            <a:pPr marL="0" lvl="0" indent="0" algn="r" rtl="0">
              <a:spcBef>
                <a:spcPts val="0"/>
              </a:spcBef>
              <a:spcAft>
                <a:spcPts val="0"/>
              </a:spcAft>
              <a:buNone/>
            </a:pPr>
            <a:r>
              <a:rPr lang="en" sz="3600"/>
              <a:t>Thanks</a:t>
            </a:r>
            <a:endParaRPr sz="3600"/>
          </a:p>
        </p:txBody>
      </p:sp>
      <p:sp>
        <p:nvSpPr>
          <p:cNvPr id="104" name="Google Shape;104;p19"/>
          <p:cNvSpPr txBox="1"/>
          <p:nvPr/>
        </p:nvSpPr>
        <p:spPr>
          <a:xfrm>
            <a:off x="6617925" y="1372825"/>
            <a:ext cx="2369700" cy="1080000"/>
          </a:xfrm>
          <a:prstGeom prst="rect">
            <a:avLst/>
          </a:prstGeom>
          <a:noFill/>
          <a:ln>
            <a:noFill/>
          </a:ln>
        </p:spPr>
        <p:txBody>
          <a:bodyPr spcFirstLastPara="1" wrap="square" lIns="91425" tIns="91425" rIns="91425" bIns="91425" anchor="t" anchorCtr="0">
            <a:noAutofit/>
          </a:bodyPr>
          <a:lstStyle/>
          <a:p>
            <a:pPr marL="0" lvl="0" indent="0" algn="l" rtl="0">
              <a:spcBef>
                <a:spcPts val="0"/>
              </a:spcBef>
              <a:spcAft>
                <a:spcPts val="0"/>
              </a:spcAft>
              <a:buNone/>
            </a:pPr>
            <a:r>
              <a:rPr lang="en" sz="3600"/>
              <a:t>Maria!!</a:t>
            </a:r>
            <a:endParaRPr sz="3600"/>
          </a:p>
        </p:txBody>
      </p:sp>
      <p:pic>
        <p:nvPicPr>
          <p:cNvPr id="105" name="Google Shape;105;p19"/>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2678450" y="152400"/>
            <a:ext cx="3787075" cy="4638714"/>
          </a:xfrm>
          <a:prstGeom prst="rect">
            <a:avLst/>
          </a:prstGeom>
          <a:noFill/>
          <a:ln>
            <a:noFill/>
          </a:ln>
        </p:spPr>
      </p:pic>
      <p:pic>
        <p:nvPicPr>
          <p:cNvPr id="106" name="Google Shape;106;p19"/>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528975" y="2129350"/>
            <a:ext cx="1706051" cy="2550575"/>
          </a:xfrm>
          <a:prstGeom prst="rect">
            <a:avLst/>
          </a:prstGeom>
          <a:noFill/>
          <a:ln>
            <a:noFill/>
          </a:ln>
        </p:spPr>
      </p:pic>
      <p:pic>
        <p:nvPicPr>
          <p:cNvPr id="107" name="Google Shape;107;p19"/>
          <p:cNvPicPr preferRelativeResize="0"/>
          <p:nvPr/>
        </p:nvPicPr>
        <p:blipFill>
          <a:blip r:embed="rId5" cstate="screen">
            <a:alphaModFix/>
            <a:extLst>
              <a:ext uri="{28A0092B-C50C-407E-A947-70E740481C1C}">
                <a14:useLocalDpi xmlns:a14="http://schemas.microsoft.com/office/drawing/2010/main"/>
              </a:ext>
            </a:extLst>
          </a:blip>
          <a:stretch>
            <a:fillRect/>
          </a:stretch>
        </p:blipFill>
        <p:spPr>
          <a:xfrm>
            <a:off x="6764350" y="2288125"/>
            <a:ext cx="1896466" cy="238587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11"/>
        <p:cNvGrpSpPr/>
        <p:nvPr/>
      </p:nvGrpSpPr>
      <p:grpSpPr>
        <a:xfrm>
          <a:off x="0" y="0"/>
          <a:ext cx="0" cy="0"/>
          <a:chOff x="0" y="0"/>
          <a:chExt cx="0" cy="0"/>
        </a:xfrm>
      </p:grpSpPr>
      <p:pic>
        <p:nvPicPr>
          <p:cNvPr id="112" name="Google Shape;112;p20"/>
          <p:cNvPicPr preferRelativeResize="0"/>
          <p:nvPr/>
        </p:nvPicPr>
        <p:blipFill>
          <a:blip r:embed="rId3" cstate="screen">
            <a:alphaModFix/>
            <a:extLst>
              <a:ext uri="{28A0092B-C50C-407E-A947-70E740481C1C}">
                <a14:useLocalDpi xmlns:a14="http://schemas.microsoft.com/office/drawing/2010/main"/>
              </a:ext>
            </a:extLst>
          </a:blip>
          <a:stretch>
            <a:fillRect/>
          </a:stretch>
        </p:blipFill>
        <p:spPr>
          <a:xfrm>
            <a:off x="4572000" y="152400"/>
            <a:ext cx="3736818" cy="4838700"/>
          </a:xfrm>
          <a:prstGeom prst="rect">
            <a:avLst/>
          </a:prstGeom>
          <a:noFill/>
          <a:ln>
            <a:noFill/>
          </a:ln>
        </p:spPr>
      </p:pic>
      <p:pic>
        <p:nvPicPr>
          <p:cNvPr id="113" name="Google Shape;113;p20"/>
          <p:cNvPicPr preferRelativeResize="0"/>
          <p:nvPr/>
        </p:nvPicPr>
        <p:blipFill>
          <a:blip r:embed="rId4" cstate="screen">
            <a:alphaModFix/>
            <a:extLst>
              <a:ext uri="{28A0092B-C50C-407E-A947-70E740481C1C}">
                <a14:useLocalDpi xmlns:a14="http://schemas.microsoft.com/office/drawing/2010/main"/>
              </a:ext>
            </a:extLst>
          </a:blip>
          <a:stretch>
            <a:fillRect/>
          </a:stretch>
        </p:blipFill>
        <p:spPr>
          <a:xfrm>
            <a:off x="621375" y="152400"/>
            <a:ext cx="3738997" cy="4838702"/>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D9EAD3"/>
        </a:solidFill>
        <a:effectLst/>
      </p:bgPr>
    </p:bg>
    <p:spTree>
      <p:nvGrpSpPr>
        <p:cNvPr id="1" name="Shape 117"/>
        <p:cNvGrpSpPr/>
        <p:nvPr/>
      </p:nvGrpSpPr>
      <p:grpSpPr>
        <a:xfrm>
          <a:off x="0" y="0"/>
          <a:ext cx="0" cy="0"/>
          <a:chOff x="0" y="0"/>
          <a:chExt cx="0" cy="0"/>
        </a:xfrm>
      </p:grpSpPr>
      <p:pic>
        <p:nvPicPr>
          <p:cNvPr id="118" name="Google Shape;118;p21"/>
          <p:cNvPicPr preferRelativeResize="0"/>
          <p:nvPr/>
        </p:nvPicPr>
        <p:blipFill rotWithShape="1">
          <a:blip r:embed="rId3" cstate="screen">
            <a:alphaModFix/>
            <a:extLst>
              <a:ext uri="{28A0092B-C50C-407E-A947-70E740481C1C}">
                <a14:useLocalDpi xmlns:a14="http://schemas.microsoft.com/office/drawing/2010/main"/>
              </a:ext>
            </a:extLst>
          </a:blip>
          <a:srcRect/>
          <a:stretch/>
        </p:blipFill>
        <p:spPr>
          <a:xfrm>
            <a:off x="5857950" y="409963"/>
            <a:ext cx="3286050" cy="3938774"/>
          </a:xfrm>
          <a:prstGeom prst="rect">
            <a:avLst/>
          </a:prstGeom>
          <a:noFill/>
          <a:ln>
            <a:noFill/>
          </a:ln>
        </p:spPr>
      </p:pic>
      <p:pic>
        <p:nvPicPr>
          <p:cNvPr id="119" name="Google Shape;119;p21"/>
          <p:cNvPicPr preferRelativeResize="0"/>
          <p:nvPr/>
        </p:nvPicPr>
        <p:blipFill rotWithShape="1">
          <a:blip r:embed="rId4" cstate="screen">
            <a:alphaModFix/>
            <a:extLst>
              <a:ext uri="{28A0092B-C50C-407E-A947-70E740481C1C}">
                <a14:useLocalDpi xmlns:a14="http://schemas.microsoft.com/office/drawing/2010/main"/>
              </a:ext>
            </a:extLst>
          </a:blip>
          <a:srcRect/>
          <a:stretch/>
        </p:blipFill>
        <p:spPr>
          <a:xfrm>
            <a:off x="3021800" y="409975"/>
            <a:ext cx="3100386" cy="3938749"/>
          </a:xfrm>
          <a:prstGeom prst="rect">
            <a:avLst/>
          </a:prstGeom>
          <a:noFill/>
          <a:ln>
            <a:noFill/>
          </a:ln>
        </p:spPr>
      </p:pic>
      <p:pic>
        <p:nvPicPr>
          <p:cNvPr id="120" name="Google Shape;120;p21"/>
          <p:cNvPicPr preferRelativeResize="0"/>
          <p:nvPr/>
        </p:nvPicPr>
        <p:blipFill rotWithShape="1">
          <a:blip r:embed="rId5" cstate="screen">
            <a:alphaModFix/>
            <a:extLst>
              <a:ext uri="{28A0092B-C50C-407E-A947-70E740481C1C}">
                <a14:useLocalDpi xmlns:a14="http://schemas.microsoft.com/office/drawing/2010/main"/>
              </a:ext>
            </a:extLst>
          </a:blip>
          <a:srcRect/>
          <a:stretch/>
        </p:blipFill>
        <p:spPr>
          <a:xfrm>
            <a:off x="64276" y="409975"/>
            <a:ext cx="2957527" cy="3938749"/>
          </a:xfrm>
          <a:prstGeom prst="rect">
            <a:avLst/>
          </a:prstGeom>
          <a:noFill/>
          <a:ln>
            <a:noFill/>
          </a:ln>
        </p:spPr>
      </p:pic>
    </p:spTree>
  </p:cSld>
  <p:clrMapOvr>
    <a:masterClrMapping/>
  </p:clrMapOvr>
</p:sld>
</file>

<file path=ppt/theme/theme1.xml><?xml version="1.0" encoding="utf-8"?>
<a:theme xmlns:a="http://schemas.openxmlformats.org/drawingml/2006/main" name="Simple Light">
  <a:themeElements>
    <a:clrScheme name="Simple Light">
      <a:dk1>
        <a:srgbClr val="000000"/>
      </a:dk1>
      <a:lt1>
        <a:srgbClr val="FFFFFF"/>
      </a:lt1>
      <a:dk2>
        <a:srgbClr val="595959"/>
      </a:dk2>
      <a:lt2>
        <a:srgbClr val="EEEEEE"/>
      </a:lt2>
      <a:accent1>
        <a:srgbClr val="FFAB40"/>
      </a:accent1>
      <a:accent2>
        <a:srgbClr val="212121"/>
      </a:accent2>
      <a:accent3>
        <a:srgbClr val="78909C"/>
      </a:accent3>
      <a:accent4>
        <a:srgbClr val="FFAB40"/>
      </a:accent4>
      <a:accent5>
        <a:srgbClr val="0097A7"/>
      </a:accent5>
      <a:accent6>
        <a:srgbClr val="EEFF41"/>
      </a:accent6>
      <a:hlink>
        <a:srgbClr val="0097A7"/>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975</Words>
  <Application>Microsoft Macintosh PowerPoint</Application>
  <PresentationFormat>On-screen Show (16:9)</PresentationFormat>
  <Paragraphs>105</Paragraphs>
  <Slides>29</Slides>
  <Notes>29</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Nunito</vt:lpstr>
      <vt:lpstr>Arial</vt:lpstr>
      <vt:lpstr>Lobster</vt:lpstr>
      <vt:lpstr>Simple Light</vt:lpstr>
      <vt:lpstr>PowerPoint Presentation</vt:lpstr>
      <vt:lpstr>The People Behind Pansies</vt:lpstr>
      <vt:lpstr>Holland -----------where science met art</vt:lpstr>
      <vt:lpstr>PowerPoint Presentation</vt:lpstr>
      <vt:lpstr>Maria Sybilla Merian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all the pieces together!</vt:lpstr>
      <vt:lpstr>PowerPoint Presentation</vt:lpstr>
      <vt:lpstr>The Teacher’s Rubric</vt:lpstr>
      <vt:lpstr>The People Behind Pansies</vt:lpstr>
      <vt:lpstr>Holland -----------where science met art</vt:lpstr>
      <vt:lpstr>PowerPoint Presentation</vt:lpstr>
      <vt:lpstr>Maria Sybilla Merian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Getting all the pieces together!</vt:lpstr>
      <vt:lpstr>PowerPoint Presentation</vt:lpstr>
      <vt:lpstr>The Teacher’s Rubric</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cp:lastModifiedBy>Caroline Nadler</cp:lastModifiedBy>
  <cp:revision>1</cp:revision>
  <dcterms:modified xsi:type="dcterms:W3CDTF">2019-03-21T21:13:17Z</dcterms:modified>
</cp:coreProperties>
</file>